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9" r:id="rId4"/>
    <p:sldId id="267" r:id="rId5"/>
    <p:sldId id="261" r:id="rId6"/>
    <p:sldId id="260" r:id="rId7"/>
    <p:sldId id="266" r:id="rId8"/>
    <p:sldId id="264" r:id="rId9"/>
    <p:sldId id="263" r:id="rId10"/>
    <p:sldId id="280" r:id="rId11"/>
    <p:sldId id="273" r:id="rId12"/>
    <p:sldId id="281" r:id="rId13"/>
    <p:sldId id="283" r:id="rId14"/>
    <p:sldId id="284" r:id="rId15"/>
    <p:sldId id="285" r:id="rId16"/>
    <p:sldId id="288" r:id="rId17"/>
    <p:sldId id="286" r:id="rId18"/>
    <p:sldId id="287" r:id="rId19"/>
    <p:sldId id="289" r:id="rId20"/>
    <p:sldId id="290" r:id="rId21"/>
    <p:sldId id="278" r:id="rId22"/>
    <p:sldId id="276" r:id="rId23"/>
    <p:sldId id="277" r:id="rId24"/>
    <p:sldId id="282" r:id="rId25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35FAD-C8A1-479A-8104-077E9CAEBC4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A5B5A0-BB5E-4B4D-A32F-D4AFF3557BCA}">
      <dgm:prSet custT="1"/>
      <dgm:spPr/>
      <dgm:t>
        <a:bodyPr/>
        <a:lstStyle/>
        <a:p>
          <a:r>
            <a:rPr lang="hr-HR" sz="2400" dirty="0"/>
            <a:t>Obrt i trgovina, glavna zanimanja srednjovjekovnih gradova</a:t>
          </a:r>
          <a:endParaRPr lang="en-US" sz="2400" dirty="0"/>
        </a:p>
      </dgm:t>
    </dgm:pt>
    <dgm:pt modelId="{B3A67B5C-D29E-41C0-A8DE-11E0B0CBA32E}" type="sibTrans" cxnId="{51C6B7CB-C564-4F77-B899-BA58C5A8D6EC}">
      <dgm:prSet/>
      <dgm:spPr/>
      <dgm:t>
        <a:bodyPr/>
        <a:lstStyle/>
        <a:p>
          <a:endParaRPr lang="en-US"/>
        </a:p>
      </dgm:t>
    </dgm:pt>
    <dgm:pt modelId="{786F693A-EBF0-4C38-8664-1C2DB4BD7B67}" type="parTrans" cxnId="{51C6B7CB-C564-4F77-B899-BA58C5A8D6EC}">
      <dgm:prSet/>
      <dgm:spPr/>
      <dgm:t>
        <a:bodyPr/>
        <a:lstStyle/>
        <a:p>
          <a:endParaRPr lang="en-US"/>
        </a:p>
      </dgm:t>
    </dgm:pt>
    <dgm:pt modelId="{4BB177EA-AC71-4565-9F26-3B67E650DA59}">
      <dgm:prSet custT="1"/>
      <dgm:spPr/>
      <dgm:t>
        <a:bodyPr/>
        <a:lstStyle/>
        <a:p>
          <a:r>
            <a:rPr lang="hr-HR" sz="2400" dirty="0"/>
            <a:t>Arapska osvajanja na Sredozemlju i slabljenje trgovine s dalekim zemljama</a:t>
          </a:r>
          <a:endParaRPr lang="en-US" sz="2400" dirty="0"/>
        </a:p>
      </dgm:t>
    </dgm:pt>
    <dgm:pt modelId="{61F17766-A4F2-4CEB-8776-E74EE9B7849D}" type="parTrans" cxnId="{E948D957-3AD3-432B-9967-090959F717F4}">
      <dgm:prSet/>
      <dgm:spPr/>
      <dgm:t>
        <a:bodyPr/>
        <a:lstStyle/>
        <a:p>
          <a:endParaRPr lang="hr-HR"/>
        </a:p>
      </dgm:t>
    </dgm:pt>
    <dgm:pt modelId="{BB71BCC2-E443-478A-BE47-42F5ABD533B8}" type="sibTrans" cxnId="{E948D957-3AD3-432B-9967-090959F717F4}">
      <dgm:prSet/>
      <dgm:spPr/>
      <dgm:t>
        <a:bodyPr/>
        <a:lstStyle/>
        <a:p>
          <a:endParaRPr lang="hr-HR"/>
        </a:p>
      </dgm:t>
    </dgm:pt>
    <dgm:pt modelId="{A0D0AE89-D104-4C24-9402-F1FCAC1E81CD}">
      <dgm:prSet custT="1"/>
      <dgm:spPr/>
      <dgm:t>
        <a:bodyPr/>
        <a:lstStyle/>
        <a:p>
          <a:r>
            <a:rPr lang="hr-HR" sz="2400" dirty="0"/>
            <a:t>Gradovi na Sredozemlju postaju važna trgovačka središta u X. stoljeću</a:t>
          </a:r>
          <a:endParaRPr lang="en-US" sz="2400" dirty="0"/>
        </a:p>
      </dgm:t>
    </dgm:pt>
    <dgm:pt modelId="{01D01B9A-0A49-4C25-BB25-CD282E7E915D}" type="parTrans" cxnId="{EC9EFCD7-499C-4157-87B2-67772E6514D4}">
      <dgm:prSet/>
      <dgm:spPr/>
      <dgm:t>
        <a:bodyPr/>
        <a:lstStyle/>
        <a:p>
          <a:endParaRPr lang="hr-HR"/>
        </a:p>
      </dgm:t>
    </dgm:pt>
    <dgm:pt modelId="{1B0E9840-691F-41E2-B9A5-3587C40E37CF}" type="sibTrans" cxnId="{EC9EFCD7-499C-4157-87B2-67772E6514D4}">
      <dgm:prSet/>
      <dgm:spPr/>
      <dgm:t>
        <a:bodyPr/>
        <a:lstStyle/>
        <a:p>
          <a:endParaRPr lang="hr-HR"/>
        </a:p>
      </dgm:t>
    </dgm:pt>
    <dgm:pt modelId="{87028DB0-E7FD-46B0-A77D-7D489123BEB6}">
      <dgm:prSet custT="1"/>
      <dgm:spPr/>
      <dgm:t>
        <a:bodyPr/>
        <a:lstStyle/>
        <a:p>
          <a:r>
            <a:rPr lang="hr-HR" sz="2400" dirty="0"/>
            <a:t>Razvoj trgovine s Istokom u vrijeme križarskih ratova i nakon njih</a:t>
          </a:r>
        </a:p>
        <a:p>
          <a:endParaRPr lang="en-US" sz="2400" dirty="0"/>
        </a:p>
      </dgm:t>
    </dgm:pt>
    <dgm:pt modelId="{7F98789B-8418-4043-BF84-A70F1961E650}" type="parTrans" cxnId="{3D9615F0-618E-4F29-B694-830DE5F69EB8}">
      <dgm:prSet/>
      <dgm:spPr/>
      <dgm:t>
        <a:bodyPr/>
        <a:lstStyle/>
        <a:p>
          <a:endParaRPr lang="hr-HR"/>
        </a:p>
      </dgm:t>
    </dgm:pt>
    <dgm:pt modelId="{D980FDC0-0B44-4CED-BDE6-B05B60037095}" type="sibTrans" cxnId="{3D9615F0-618E-4F29-B694-830DE5F69EB8}">
      <dgm:prSet/>
      <dgm:spPr/>
      <dgm:t>
        <a:bodyPr/>
        <a:lstStyle/>
        <a:p>
          <a:endParaRPr lang="hr-HR"/>
        </a:p>
      </dgm:t>
    </dgm:pt>
    <dgm:pt modelId="{0E522338-E12E-4374-BF15-1737B78C4C2A}" type="pres">
      <dgm:prSet presAssocID="{73935FAD-C8A1-479A-8104-077E9CAEBC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AE0EB3-5C4C-4FF5-8699-382AA2194872}" type="pres">
      <dgm:prSet presAssocID="{4BA5B5A0-BB5E-4B4D-A32F-D4AFF3557B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1D79FE-AB6F-4A61-B9FC-264D52069F46}" type="pres">
      <dgm:prSet presAssocID="{B3A67B5C-D29E-41C0-A8DE-11E0B0CBA32E}" presName="spacer" presStyleCnt="0"/>
      <dgm:spPr/>
    </dgm:pt>
    <dgm:pt modelId="{FECA01F5-7343-45A4-B973-D7E0F57352AE}" type="pres">
      <dgm:prSet presAssocID="{4BB177EA-AC71-4565-9F26-3B67E650DA5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9F2068B-7822-4642-826F-6BC266125A59}" type="pres">
      <dgm:prSet presAssocID="{BB71BCC2-E443-478A-BE47-42F5ABD533B8}" presName="spacer" presStyleCnt="0"/>
      <dgm:spPr/>
    </dgm:pt>
    <dgm:pt modelId="{A38A3154-D94B-4099-87B2-D9690AD3DB7D}" type="pres">
      <dgm:prSet presAssocID="{A0D0AE89-D104-4C24-9402-F1FCAC1E81C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21208D-7EBB-4288-9A29-22A38105CEB7}" type="pres">
      <dgm:prSet presAssocID="{1B0E9840-691F-41E2-B9A5-3587C40E37CF}" presName="spacer" presStyleCnt="0"/>
      <dgm:spPr/>
    </dgm:pt>
    <dgm:pt modelId="{2B032C56-4A45-46CF-8F46-4E1D925E1C58}" type="pres">
      <dgm:prSet presAssocID="{87028DB0-E7FD-46B0-A77D-7D489123BEB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C9EFCD7-499C-4157-87B2-67772E6514D4}" srcId="{73935FAD-C8A1-479A-8104-077E9CAEBC49}" destId="{A0D0AE89-D104-4C24-9402-F1FCAC1E81CD}" srcOrd="2" destOrd="0" parTransId="{01D01B9A-0A49-4C25-BB25-CD282E7E915D}" sibTransId="{1B0E9840-691F-41E2-B9A5-3587C40E37CF}"/>
    <dgm:cxn modelId="{F493F3AD-B9CE-4F60-8F00-34F8874E5372}" type="presOf" srcId="{73935FAD-C8A1-479A-8104-077E9CAEBC49}" destId="{0E522338-E12E-4374-BF15-1737B78C4C2A}" srcOrd="0" destOrd="0" presId="urn:microsoft.com/office/officeart/2005/8/layout/vList2"/>
    <dgm:cxn modelId="{51C6B7CB-C564-4F77-B899-BA58C5A8D6EC}" srcId="{73935FAD-C8A1-479A-8104-077E9CAEBC49}" destId="{4BA5B5A0-BB5E-4B4D-A32F-D4AFF3557BCA}" srcOrd="0" destOrd="0" parTransId="{786F693A-EBF0-4C38-8664-1C2DB4BD7B67}" sibTransId="{B3A67B5C-D29E-41C0-A8DE-11E0B0CBA32E}"/>
    <dgm:cxn modelId="{AC3A22EC-9648-442A-A46C-6B251902E55D}" type="presOf" srcId="{4BA5B5A0-BB5E-4B4D-A32F-D4AFF3557BCA}" destId="{D0AE0EB3-5C4C-4FF5-8699-382AA2194872}" srcOrd="0" destOrd="0" presId="urn:microsoft.com/office/officeart/2005/8/layout/vList2"/>
    <dgm:cxn modelId="{CA1E5539-94A0-445B-8ED9-DC0256FFCE6B}" type="presOf" srcId="{A0D0AE89-D104-4C24-9402-F1FCAC1E81CD}" destId="{A38A3154-D94B-4099-87B2-D9690AD3DB7D}" srcOrd="0" destOrd="0" presId="urn:microsoft.com/office/officeart/2005/8/layout/vList2"/>
    <dgm:cxn modelId="{A5CB3B3C-742B-4F72-BD0F-6EFD1D0F050D}" type="presOf" srcId="{87028DB0-E7FD-46B0-A77D-7D489123BEB6}" destId="{2B032C56-4A45-46CF-8F46-4E1D925E1C58}" srcOrd="0" destOrd="0" presId="urn:microsoft.com/office/officeart/2005/8/layout/vList2"/>
    <dgm:cxn modelId="{3D9615F0-618E-4F29-B694-830DE5F69EB8}" srcId="{73935FAD-C8A1-479A-8104-077E9CAEBC49}" destId="{87028DB0-E7FD-46B0-A77D-7D489123BEB6}" srcOrd="3" destOrd="0" parTransId="{7F98789B-8418-4043-BF84-A70F1961E650}" sibTransId="{D980FDC0-0B44-4CED-BDE6-B05B60037095}"/>
    <dgm:cxn modelId="{782D3183-B78D-4D5E-81CC-26F8A8BCC738}" type="presOf" srcId="{4BB177EA-AC71-4565-9F26-3B67E650DA59}" destId="{FECA01F5-7343-45A4-B973-D7E0F57352AE}" srcOrd="0" destOrd="0" presId="urn:microsoft.com/office/officeart/2005/8/layout/vList2"/>
    <dgm:cxn modelId="{E948D957-3AD3-432B-9967-090959F717F4}" srcId="{73935FAD-C8A1-479A-8104-077E9CAEBC49}" destId="{4BB177EA-AC71-4565-9F26-3B67E650DA59}" srcOrd="1" destOrd="0" parTransId="{61F17766-A4F2-4CEB-8776-E74EE9B7849D}" sibTransId="{BB71BCC2-E443-478A-BE47-42F5ABD533B8}"/>
    <dgm:cxn modelId="{29952DBC-CB39-42C7-964D-C5474242A86A}" type="presParOf" srcId="{0E522338-E12E-4374-BF15-1737B78C4C2A}" destId="{D0AE0EB3-5C4C-4FF5-8699-382AA2194872}" srcOrd="0" destOrd="0" presId="urn:microsoft.com/office/officeart/2005/8/layout/vList2"/>
    <dgm:cxn modelId="{15E7ED26-2AC0-4FB6-85CC-9CE0F937F032}" type="presParOf" srcId="{0E522338-E12E-4374-BF15-1737B78C4C2A}" destId="{201D79FE-AB6F-4A61-B9FC-264D52069F46}" srcOrd="1" destOrd="0" presId="urn:microsoft.com/office/officeart/2005/8/layout/vList2"/>
    <dgm:cxn modelId="{9B9C2BFC-0655-47AF-91C2-413FCD2885F5}" type="presParOf" srcId="{0E522338-E12E-4374-BF15-1737B78C4C2A}" destId="{FECA01F5-7343-45A4-B973-D7E0F57352AE}" srcOrd="2" destOrd="0" presId="urn:microsoft.com/office/officeart/2005/8/layout/vList2"/>
    <dgm:cxn modelId="{D2062A56-1B69-4B30-A56B-24BCDBB7CCEB}" type="presParOf" srcId="{0E522338-E12E-4374-BF15-1737B78C4C2A}" destId="{49F2068B-7822-4642-826F-6BC266125A59}" srcOrd="3" destOrd="0" presId="urn:microsoft.com/office/officeart/2005/8/layout/vList2"/>
    <dgm:cxn modelId="{D713C6B3-9971-4764-9321-9DD95DD27788}" type="presParOf" srcId="{0E522338-E12E-4374-BF15-1737B78C4C2A}" destId="{A38A3154-D94B-4099-87B2-D9690AD3DB7D}" srcOrd="4" destOrd="0" presId="urn:microsoft.com/office/officeart/2005/8/layout/vList2"/>
    <dgm:cxn modelId="{5AE6E5EC-A1BC-4DF2-AEA7-16477ED36B4E}" type="presParOf" srcId="{0E522338-E12E-4374-BF15-1737B78C4C2A}" destId="{C421208D-7EBB-4288-9A29-22A38105CEB7}" srcOrd="5" destOrd="0" presId="urn:microsoft.com/office/officeart/2005/8/layout/vList2"/>
    <dgm:cxn modelId="{8428B803-E145-46C8-A408-7FDDAD8493E0}" type="presParOf" srcId="{0E522338-E12E-4374-BF15-1737B78C4C2A}" destId="{2B032C56-4A45-46CF-8F46-4E1D925E1C5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2A8B11-172F-479C-99BA-D919E6CE6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BA15D1E-2B7D-40C2-B5ED-4D90FEFB2DB9}">
      <dgm:prSet custT="1"/>
      <dgm:spPr/>
      <dgm:t>
        <a:bodyPr/>
        <a:lstStyle/>
        <a:p>
          <a:r>
            <a:rPr lang="hr-HR" sz="2400" dirty="0" err="1"/>
            <a:t>Gilde</a:t>
          </a:r>
          <a:r>
            <a:rPr lang="hr-HR" sz="2400" dirty="0"/>
            <a:t> </a:t>
          </a:r>
          <a:r>
            <a:rPr lang="hr-HR" sz="2400" dirty="0" smtClean="0"/>
            <a:t>– udruženja </a:t>
          </a:r>
          <a:r>
            <a:rPr lang="hr-HR" sz="2400" dirty="0"/>
            <a:t>trgovaca nastaju radi zaštite trgovačkih interesa</a:t>
          </a:r>
          <a:endParaRPr lang="en-US" sz="2400" dirty="0"/>
        </a:p>
      </dgm:t>
    </dgm:pt>
    <dgm:pt modelId="{177125F4-9477-46DA-98DF-8F36AF87B104}" type="parTrans" cxnId="{A81F175B-1DC1-4AB2-BF0E-78A69CA867D5}">
      <dgm:prSet/>
      <dgm:spPr/>
      <dgm:t>
        <a:bodyPr/>
        <a:lstStyle/>
        <a:p>
          <a:endParaRPr lang="en-US"/>
        </a:p>
      </dgm:t>
    </dgm:pt>
    <dgm:pt modelId="{893595EF-7ADF-4BEF-AA54-B7C077A77FF5}" type="sibTrans" cxnId="{A81F175B-1DC1-4AB2-BF0E-78A69CA867D5}">
      <dgm:prSet/>
      <dgm:spPr/>
      <dgm:t>
        <a:bodyPr/>
        <a:lstStyle/>
        <a:p>
          <a:endParaRPr lang="en-US"/>
        </a:p>
      </dgm:t>
    </dgm:pt>
    <dgm:pt modelId="{FD756C30-9794-4DB7-8FC4-2EB4C2F28406}">
      <dgm:prSet custT="1"/>
      <dgm:spPr/>
      <dgm:t>
        <a:bodyPr/>
        <a:lstStyle/>
        <a:p>
          <a:r>
            <a:rPr lang="hr-HR" sz="2400" dirty="0"/>
            <a:t>Razvoj obrta i obrtničkih udruženja</a:t>
          </a:r>
          <a:endParaRPr lang="en-US" sz="2400" dirty="0"/>
        </a:p>
      </dgm:t>
    </dgm:pt>
    <dgm:pt modelId="{D30BD7D6-42EA-4054-BDF3-6D175FB67046}" type="parTrans" cxnId="{C87010CE-D2EC-442F-97FF-35451C455A90}">
      <dgm:prSet/>
      <dgm:spPr/>
    </dgm:pt>
    <dgm:pt modelId="{A684F63F-F8A5-466C-BA13-C678811ED519}" type="sibTrans" cxnId="{C87010CE-D2EC-442F-97FF-35451C455A90}">
      <dgm:prSet/>
      <dgm:spPr/>
    </dgm:pt>
    <dgm:pt modelId="{740A5501-7008-4CFC-AF79-CF8BD58CC34B}">
      <dgm:prSet custT="1"/>
      <dgm:spPr/>
      <dgm:t>
        <a:bodyPr/>
        <a:lstStyle/>
        <a:p>
          <a:r>
            <a:rPr lang="hr-HR" sz="2400" dirty="0" err="1"/>
            <a:t>Hanze</a:t>
          </a:r>
          <a:r>
            <a:rPr lang="hr-HR" sz="2400" dirty="0"/>
            <a:t> </a:t>
          </a:r>
          <a:r>
            <a:rPr lang="hr-HR" sz="2400" dirty="0" smtClean="0"/>
            <a:t>– udruženja </a:t>
          </a:r>
          <a:r>
            <a:rPr lang="hr-HR" sz="2400" dirty="0"/>
            <a:t>na obalama Sjevernoga i Baltičkog mora</a:t>
          </a:r>
          <a:endParaRPr lang="en-US" sz="2400" dirty="0"/>
        </a:p>
      </dgm:t>
    </dgm:pt>
    <dgm:pt modelId="{1D6602F8-BDD5-4A76-A566-B7BFB6354C63}" type="parTrans" cxnId="{C0B5CDB3-9CF4-451B-91F2-A0B692C05D34}">
      <dgm:prSet/>
      <dgm:spPr/>
    </dgm:pt>
    <dgm:pt modelId="{E5E59045-8377-4259-90D8-FDDEA2E858DD}" type="sibTrans" cxnId="{C0B5CDB3-9CF4-451B-91F2-A0B692C05D34}">
      <dgm:prSet/>
      <dgm:spPr/>
    </dgm:pt>
    <dgm:pt modelId="{E33D4383-B019-47A1-A848-2EABAD0AFAFB}">
      <dgm:prSet custT="1"/>
      <dgm:spPr/>
      <dgm:t>
        <a:bodyPr/>
        <a:lstStyle/>
        <a:p>
          <a:r>
            <a:rPr lang="hr-HR" sz="2400" dirty="0"/>
            <a:t>Cehovi </a:t>
          </a:r>
          <a:r>
            <a:rPr lang="hr-HR" sz="2400" dirty="0" smtClean="0"/>
            <a:t>– udruženja </a:t>
          </a:r>
          <a:r>
            <a:rPr lang="hr-HR" sz="2400" dirty="0"/>
            <a:t>koja su nadzirala cijenu i kvalitetu proizvodne obrtničke robe</a:t>
          </a:r>
          <a:endParaRPr lang="en-US" sz="2400" dirty="0"/>
        </a:p>
      </dgm:t>
    </dgm:pt>
    <dgm:pt modelId="{EF630404-4CF7-4A8F-AF1B-3EDFF964C882}" type="parTrans" cxnId="{E8A36C68-27A5-4961-A42D-E4E0CE2CE379}">
      <dgm:prSet/>
      <dgm:spPr/>
    </dgm:pt>
    <dgm:pt modelId="{6E7D2C5C-2CA2-4529-B6DA-33AFE67AEC17}" type="sibTrans" cxnId="{E8A36C68-27A5-4961-A42D-E4E0CE2CE379}">
      <dgm:prSet/>
      <dgm:spPr/>
    </dgm:pt>
    <dgm:pt modelId="{8C68F713-03E1-4689-858A-8340164F39BA}">
      <dgm:prSet custT="1"/>
      <dgm:spPr/>
      <dgm:t>
        <a:bodyPr/>
        <a:lstStyle/>
        <a:p>
          <a:r>
            <a:rPr lang="hr-HR" sz="2400" dirty="0"/>
            <a:t>Kuće obrtnika označene cehovskim znakovima</a:t>
          </a:r>
          <a:endParaRPr lang="en-US" sz="2400" dirty="0"/>
        </a:p>
      </dgm:t>
    </dgm:pt>
    <dgm:pt modelId="{461C153C-D728-40F9-B3C7-6AD3D5608A90}" type="parTrans" cxnId="{5F335B6E-4807-4049-B4C9-788661882C44}">
      <dgm:prSet/>
      <dgm:spPr/>
    </dgm:pt>
    <dgm:pt modelId="{8075DE54-6484-42CD-931B-EA6849C5A523}" type="sibTrans" cxnId="{5F335B6E-4807-4049-B4C9-788661882C44}">
      <dgm:prSet/>
      <dgm:spPr/>
    </dgm:pt>
    <dgm:pt modelId="{A25BA51F-AAB5-45C8-9F20-21F75560DB15}" type="pres">
      <dgm:prSet presAssocID="{602A8B11-172F-479C-99BA-D919E6CE6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EDE355-4354-4AC6-A2DF-1D063C8F6481}" type="pres">
      <dgm:prSet presAssocID="{ABA15D1E-2B7D-40C2-B5ED-4D90FEFB2DB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FF01980-8B0F-4AAD-8BEF-FA922A7647F9}" type="pres">
      <dgm:prSet presAssocID="{893595EF-7ADF-4BEF-AA54-B7C077A77FF5}" presName="spacer" presStyleCnt="0"/>
      <dgm:spPr/>
    </dgm:pt>
    <dgm:pt modelId="{90950A80-9A8B-4754-A5A5-781C7B604AAA}" type="pres">
      <dgm:prSet presAssocID="{740A5501-7008-4CFC-AF79-CF8BD58CC34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E37B92-2D76-452A-BE9F-51FCD2B9FB39}" type="pres">
      <dgm:prSet presAssocID="{E5E59045-8377-4259-90D8-FDDEA2E858DD}" presName="spacer" presStyleCnt="0"/>
      <dgm:spPr/>
    </dgm:pt>
    <dgm:pt modelId="{8F57F61D-145B-4ED2-9BE2-13A800B07AB0}" type="pres">
      <dgm:prSet presAssocID="{FD756C30-9794-4DB7-8FC4-2EB4C2F2840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ADCF880-874B-4CB5-B95A-5873B8308AB6}" type="pres">
      <dgm:prSet presAssocID="{A684F63F-F8A5-466C-BA13-C678811ED519}" presName="spacer" presStyleCnt="0"/>
      <dgm:spPr/>
    </dgm:pt>
    <dgm:pt modelId="{91C31077-D701-4708-81AC-110C59AD1777}" type="pres">
      <dgm:prSet presAssocID="{E33D4383-B019-47A1-A848-2EABAD0AFAF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D350224-87A7-4ACB-B393-7B1D7B90F764}" type="pres">
      <dgm:prSet presAssocID="{6E7D2C5C-2CA2-4529-B6DA-33AFE67AEC17}" presName="spacer" presStyleCnt="0"/>
      <dgm:spPr/>
    </dgm:pt>
    <dgm:pt modelId="{D26C81E6-1ACE-4D15-94D8-6E9D02FFB0F5}" type="pres">
      <dgm:prSet presAssocID="{8C68F713-03E1-4689-858A-8340164F39B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F335B6E-4807-4049-B4C9-788661882C44}" srcId="{602A8B11-172F-479C-99BA-D919E6CE6854}" destId="{8C68F713-03E1-4689-858A-8340164F39BA}" srcOrd="4" destOrd="0" parTransId="{461C153C-D728-40F9-B3C7-6AD3D5608A90}" sibTransId="{8075DE54-6484-42CD-931B-EA6849C5A523}"/>
    <dgm:cxn modelId="{BF9CEAAC-4EB8-42A4-B58D-9E5D7E385556}" type="presOf" srcId="{ABA15D1E-2B7D-40C2-B5ED-4D90FEFB2DB9}" destId="{23EDE355-4354-4AC6-A2DF-1D063C8F6481}" srcOrd="0" destOrd="0" presId="urn:microsoft.com/office/officeart/2005/8/layout/vList2"/>
    <dgm:cxn modelId="{2BD20EB3-E750-41D3-BC79-6586562BC8F5}" type="presOf" srcId="{602A8B11-172F-479C-99BA-D919E6CE6854}" destId="{A25BA51F-AAB5-45C8-9F20-21F75560DB15}" srcOrd="0" destOrd="0" presId="urn:microsoft.com/office/officeart/2005/8/layout/vList2"/>
    <dgm:cxn modelId="{A81F175B-1DC1-4AB2-BF0E-78A69CA867D5}" srcId="{602A8B11-172F-479C-99BA-D919E6CE6854}" destId="{ABA15D1E-2B7D-40C2-B5ED-4D90FEFB2DB9}" srcOrd="0" destOrd="0" parTransId="{177125F4-9477-46DA-98DF-8F36AF87B104}" sibTransId="{893595EF-7ADF-4BEF-AA54-B7C077A77FF5}"/>
    <dgm:cxn modelId="{2F7C97FB-CB59-46AF-9333-9B2BA5068E6C}" type="presOf" srcId="{E33D4383-B019-47A1-A848-2EABAD0AFAFB}" destId="{91C31077-D701-4708-81AC-110C59AD1777}" srcOrd="0" destOrd="0" presId="urn:microsoft.com/office/officeart/2005/8/layout/vList2"/>
    <dgm:cxn modelId="{6E8B74B3-AA2E-4A5F-AB1E-25E8B2975F28}" type="presOf" srcId="{8C68F713-03E1-4689-858A-8340164F39BA}" destId="{D26C81E6-1ACE-4D15-94D8-6E9D02FFB0F5}" srcOrd="0" destOrd="0" presId="urn:microsoft.com/office/officeart/2005/8/layout/vList2"/>
    <dgm:cxn modelId="{5A587A51-EA53-4042-BC20-47C1A527A853}" type="presOf" srcId="{740A5501-7008-4CFC-AF79-CF8BD58CC34B}" destId="{90950A80-9A8B-4754-A5A5-781C7B604AAA}" srcOrd="0" destOrd="0" presId="urn:microsoft.com/office/officeart/2005/8/layout/vList2"/>
    <dgm:cxn modelId="{C87010CE-D2EC-442F-97FF-35451C455A90}" srcId="{602A8B11-172F-479C-99BA-D919E6CE6854}" destId="{FD756C30-9794-4DB7-8FC4-2EB4C2F28406}" srcOrd="2" destOrd="0" parTransId="{D30BD7D6-42EA-4054-BDF3-6D175FB67046}" sibTransId="{A684F63F-F8A5-466C-BA13-C678811ED519}"/>
    <dgm:cxn modelId="{E8A36C68-27A5-4961-A42D-E4E0CE2CE379}" srcId="{602A8B11-172F-479C-99BA-D919E6CE6854}" destId="{E33D4383-B019-47A1-A848-2EABAD0AFAFB}" srcOrd="3" destOrd="0" parTransId="{EF630404-4CF7-4A8F-AF1B-3EDFF964C882}" sibTransId="{6E7D2C5C-2CA2-4529-B6DA-33AFE67AEC17}"/>
    <dgm:cxn modelId="{C0B5CDB3-9CF4-451B-91F2-A0B692C05D34}" srcId="{602A8B11-172F-479C-99BA-D919E6CE6854}" destId="{740A5501-7008-4CFC-AF79-CF8BD58CC34B}" srcOrd="1" destOrd="0" parTransId="{1D6602F8-BDD5-4A76-A566-B7BFB6354C63}" sibTransId="{E5E59045-8377-4259-90D8-FDDEA2E858DD}"/>
    <dgm:cxn modelId="{8EB7325F-2FF1-49E7-A51C-4AA824B61771}" type="presOf" srcId="{FD756C30-9794-4DB7-8FC4-2EB4C2F28406}" destId="{8F57F61D-145B-4ED2-9BE2-13A800B07AB0}" srcOrd="0" destOrd="0" presId="urn:microsoft.com/office/officeart/2005/8/layout/vList2"/>
    <dgm:cxn modelId="{55472A42-8A96-4F89-97AD-0521D545BEA5}" type="presParOf" srcId="{A25BA51F-AAB5-45C8-9F20-21F75560DB15}" destId="{23EDE355-4354-4AC6-A2DF-1D063C8F6481}" srcOrd="0" destOrd="0" presId="urn:microsoft.com/office/officeart/2005/8/layout/vList2"/>
    <dgm:cxn modelId="{B13CCC7D-2D01-4FDD-B609-1766AB6C5676}" type="presParOf" srcId="{A25BA51F-AAB5-45C8-9F20-21F75560DB15}" destId="{3FF01980-8B0F-4AAD-8BEF-FA922A7647F9}" srcOrd="1" destOrd="0" presId="urn:microsoft.com/office/officeart/2005/8/layout/vList2"/>
    <dgm:cxn modelId="{1E5049C0-7241-43AF-818F-894C9E0967D2}" type="presParOf" srcId="{A25BA51F-AAB5-45C8-9F20-21F75560DB15}" destId="{90950A80-9A8B-4754-A5A5-781C7B604AAA}" srcOrd="2" destOrd="0" presId="urn:microsoft.com/office/officeart/2005/8/layout/vList2"/>
    <dgm:cxn modelId="{3172153D-556E-407F-9EBE-F9CC61D7D51A}" type="presParOf" srcId="{A25BA51F-AAB5-45C8-9F20-21F75560DB15}" destId="{2AE37B92-2D76-452A-BE9F-51FCD2B9FB39}" srcOrd="3" destOrd="0" presId="urn:microsoft.com/office/officeart/2005/8/layout/vList2"/>
    <dgm:cxn modelId="{2FD720D4-3AED-4E51-AEB0-38FF7AE2B75F}" type="presParOf" srcId="{A25BA51F-AAB5-45C8-9F20-21F75560DB15}" destId="{8F57F61D-145B-4ED2-9BE2-13A800B07AB0}" srcOrd="4" destOrd="0" presId="urn:microsoft.com/office/officeart/2005/8/layout/vList2"/>
    <dgm:cxn modelId="{4533A182-67EA-4306-B3FB-CEF9280BAC3E}" type="presParOf" srcId="{A25BA51F-AAB5-45C8-9F20-21F75560DB15}" destId="{2ADCF880-874B-4CB5-B95A-5873B8308AB6}" srcOrd="5" destOrd="0" presId="urn:microsoft.com/office/officeart/2005/8/layout/vList2"/>
    <dgm:cxn modelId="{F9BECD21-9472-4DC6-B419-A88D02D6E92D}" type="presParOf" srcId="{A25BA51F-AAB5-45C8-9F20-21F75560DB15}" destId="{91C31077-D701-4708-81AC-110C59AD1777}" srcOrd="6" destOrd="0" presId="urn:microsoft.com/office/officeart/2005/8/layout/vList2"/>
    <dgm:cxn modelId="{DB537B0B-F840-47CD-84F1-2BF3C2570A83}" type="presParOf" srcId="{A25BA51F-AAB5-45C8-9F20-21F75560DB15}" destId="{DD350224-87A7-4ACB-B393-7B1D7B90F764}" srcOrd="7" destOrd="0" presId="urn:microsoft.com/office/officeart/2005/8/layout/vList2"/>
    <dgm:cxn modelId="{CC7E531A-BBC6-4962-BB63-281C54FD3975}" type="presParOf" srcId="{A25BA51F-AAB5-45C8-9F20-21F75560DB15}" destId="{D26C81E6-1ACE-4D15-94D8-6E9D02FFB0F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98622-848B-4CF4-9A65-B5FB6D5B443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CF813B9-33EE-4DAC-B738-B85DCD6EDD68}">
      <dgm:prSet custT="1"/>
      <dgm:spPr/>
      <dgm:t>
        <a:bodyPr/>
        <a:lstStyle/>
        <a:p>
          <a:r>
            <a:rPr lang="hr-HR" sz="2400" dirty="0"/>
            <a:t>Bratovštine </a:t>
          </a:r>
          <a:r>
            <a:rPr lang="hr-HR" sz="2400" dirty="0" smtClean="0"/>
            <a:t>– vjerske </a:t>
          </a:r>
          <a:r>
            <a:rPr lang="hr-HR" sz="2400" dirty="0"/>
            <a:t>i strukovne udruge građana</a:t>
          </a:r>
          <a:endParaRPr lang="en-US" sz="2400" dirty="0"/>
        </a:p>
      </dgm:t>
    </dgm:pt>
    <dgm:pt modelId="{B449B27D-0F24-4AB6-B106-C902F2DFC6A7}" type="parTrans" cxnId="{096BE1FA-ED90-4A38-8E11-831ACBC5C133}">
      <dgm:prSet/>
      <dgm:spPr/>
      <dgm:t>
        <a:bodyPr/>
        <a:lstStyle/>
        <a:p>
          <a:endParaRPr lang="en-US"/>
        </a:p>
      </dgm:t>
    </dgm:pt>
    <dgm:pt modelId="{8246AEB0-4939-404F-A50F-0FE7D26A3657}" type="sibTrans" cxnId="{096BE1FA-ED90-4A38-8E11-831ACBC5C133}">
      <dgm:prSet/>
      <dgm:spPr/>
      <dgm:t>
        <a:bodyPr/>
        <a:lstStyle/>
        <a:p>
          <a:endParaRPr lang="en-US"/>
        </a:p>
      </dgm:t>
    </dgm:pt>
    <dgm:pt modelId="{B6C7572E-B4F4-4C17-BCB7-BEEC67B3F73D}">
      <dgm:prSet custT="1"/>
      <dgm:spPr/>
      <dgm:t>
        <a:bodyPr/>
        <a:lstStyle/>
        <a:p>
          <a:r>
            <a:rPr lang="hr-HR" sz="2400" dirty="0"/>
            <a:t>Strukovne bratovštine štitile poslovne interese građana</a:t>
          </a:r>
          <a:endParaRPr lang="en-US" sz="2400" dirty="0"/>
        </a:p>
      </dgm:t>
    </dgm:pt>
    <dgm:pt modelId="{E48B4C5C-C0FC-4FE6-8A54-CECA5779C797}" type="parTrans" cxnId="{A62786FF-3A39-4355-BBC6-62F0118256C6}">
      <dgm:prSet/>
      <dgm:spPr/>
    </dgm:pt>
    <dgm:pt modelId="{8FE32076-3025-4289-823A-4D25ACF5F6DB}" type="sibTrans" cxnId="{A62786FF-3A39-4355-BBC6-62F0118256C6}">
      <dgm:prSet/>
      <dgm:spPr/>
    </dgm:pt>
    <dgm:pt modelId="{0A32D51E-3F13-464E-8FAA-6D1484404D00}">
      <dgm:prSet custT="1"/>
      <dgm:spPr/>
      <dgm:t>
        <a:bodyPr/>
        <a:lstStyle/>
        <a:p>
          <a:r>
            <a:rPr lang="hr-HR" sz="2400" dirty="0"/>
            <a:t>Vjerske bratovštine brinule za vjerski život građana</a:t>
          </a:r>
          <a:endParaRPr lang="en-US" sz="2400" dirty="0"/>
        </a:p>
      </dgm:t>
    </dgm:pt>
    <dgm:pt modelId="{46ECDB38-B7C2-4CA9-8323-D2C5D7A48FBB}" type="parTrans" cxnId="{7AC51FEB-7763-4CC2-9F02-C86EE96CF231}">
      <dgm:prSet/>
      <dgm:spPr/>
    </dgm:pt>
    <dgm:pt modelId="{988FADE9-4C1C-48C2-9453-C424024583A8}" type="sibTrans" cxnId="{7AC51FEB-7763-4CC2-9F02-C86EE96CF231}">
      <dgm:prSet/>
      <dgm:spPr/>
    </dgm:pt>
    <dgm:pt modelId="{8C6E64E4-9DB3-4B7A-9151-9322DA3528A7}">
      <dgm:prSet custT="1"/>
      <dgm:spPr/>
      <dgm:t>
        <a:bodyPr/>
        <a:lstStyle/>
        <a:p>
          <a:r>
            <a:rPr lang="hr-HR" sz="2400" dirty="0"/>
            <a:t>Pomoć u svakidašnjem životu, u tegobama, bolesti i smrti</a:t>
          </a:r>
          <a:endParaRPr lang="en-US" sz="2400" dirty="0"/>
        </a:p>
      </dgm:t>
    </dgm:pt>
    <dgm:pt modelId="{6CD5A484-182A-49AE-A678-A97A21C4590E}" type="parTrans" cxnId="{F0C95FE4-80FF-4D92-8ADF-E658113466A3}">
      <dgm:prSet/>
      <dgm:spPr/>
    </dgm:pt>
    <dgm:pt modelId="{5CB0CEDE-0CE7-45F4-AFA5-2A0187107566}" type="sibTrans" cxnId="{F0C95FE4-80FF-4D92-8ADF-E658113466A3}">
      <dgm:prSet/>
      <dgm:spPr/>
    </dgm:pt>
    <dgm:pt modelId="{A51E8AF6-2E77-468F-819C-8EBD86F9CF4F}" type="pres">
      <dgm:prSet presAssocID="{22D98622-848B-4CF4-9A65-B5FB6D5B443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0BFD3F3-A3FD-4DAB-94D7-D55BFCD54911}" type="pres">
      <dgm:prSet presAssocID="{ECF813B9-33EE-4DAC-B738-B85DCD6EDD6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D139CD5-92EC-4189-A6D7-20449AE7D204}" type="pres">
      <dgm:prSet presAssocID="{8246AEB0-4939-404F-A50F-0FE7D26A3657}" presName="spacer" presStyleCnt="0"/>
      <dgm:spPr/>
    </dgm:pt>
    <dgm:pt modelId="{B8271556-A896-42A3-A1B1-A8FEEF738299}" type="pres">
      <dgm:prSet presAssocID="{B6C7572E-B4F4-4C17-BCB7-BEEC67B3F73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CFF3B2-EF31-44DD-8695-606546B21EFB}" type="pres">
      <dgm:prSet presAssocID="{8FE32076-3025-4289-823A-4D25ACF5F6DB}" presName="spacer" presStyleCnt="0"/>
      <dgm:spPr/>
    </dgm:pt>
    <dgm:pt modelId="{02FDB4DB-F8BD-4FED-8BE8-84C7C95B3C5A}" type="pres">
      <dgm:prSet presAssocID="{0A32D51E-3F13-464E-8FAA-6D1484404D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51B819-93F7-4A2B-A978-70FDCD7CC7AA}" type="pres">
      <dgm:prSet presAssocID="{988FADE9-4C1C-48C2-9453-C424024583A8}" presName="spacer" presStyleCnt="0"/>
      <dgm:spPr/>
    </dgm:pt>
    <dgm:pt modelId="{9F62808F-7A20-4959-9AC0-4C41B7B2D17B}" type="pres">
      <dgm:prSet presAssocID="{8C6E64E4-9DB3-4B7A-9151-9322DA3528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41B3E79-AE28-4CD3-A476-50EE3211760D}" type="presOf" srcId="{8C6E64E4-9DB3-4B7A-9151-9322DA3528A7}" destId="{9F62808F-7A20-4959-9AC0-4C41B7B2D17B}" srcOrd="0" destOrd="0" presId="urn:microsoft.com/office/officeart/2005/8/layout/vList2"/>
    <dgm:cxn modelId="{352C48D5-4016-4B51-99E3-FB8B199054F5}" type="presOf" srcId="{ECF813B9-33EE-4DAC-B738-B85DCD6EDD68}" destId="{F0BFD3F3-A3FD-4DAB-94D7-D55BFCD54911}" srcOrd="0" destOrd="0" presId="urn:microsoft.com/office/officeart/2005/8/layout/vList2"/>
    <dgm:cxn modelId="{EEF7FAF4-8F5D-43CE-8E5C-A28C0F86767E}" type="presOf" srcId="{22D98622-848B-4CF4-9A65-B5FB6D5B4437}" destId="{A51E8AF6-2E77-468F-819C-8EBD86F9CF4F}" srcOrd="0" destOrd="0" presId="urn:microsoft.com/office/officeart/2005/8/layout/vList2"/>
    <dgm:cxn modelId="{7AC51FEB-7763-4CC2-9F02-C86EE96CF231}" srcId="{22D98622-848B-4CF4-9A65-B5FB6D5B4437}" destId="{0A32D51E-3F13-464E-8FAA-6D1484404D00}" srcOrd="2" destOrd="0" parTransId="{46ECDB38-B7C2-4CA9-8323-D2C5D7A48FBB}" sibTransId="{988FADE9-4C1C-48C2-9453-C424024583A8}"/>
    <dgm:cxn modelId="{3F527BAC-ACDF-478D-8E4D-DA370A79A9E4}" type="presOf" srcId="{0A32D51E-3F13-464E-8FAA-6D1484404D00}" destId="{02FDB4DB-F8BD-4FED-8BE8-84C7C95B3C5A}" srcOrd="0" destOrd="0" presId="urn:microsoft.com/office/officeart/2005/8/layout/vList2"/>
    <dgm:cxn modelId="{096BE1FA-ED90-4A38-8E11-831ACBC5C133}" srcId="{22D98622-848B-4CF4-9A65-B5FB6D5B4437}" destId="{ECF813B9-33EE-4DAC-B738-B85DCD6EDD68}" srcOrd="0" destOrd="0" parTransId="{B449B27D-0F24-4AB6-B106-C902F2DFC6A7}" sibTransId="{8246AEB0-4939-404F-A50F-0FE7D26A3657}"/>
    <dgm:cxn modelId="{F0C95FE4-80FF-4D92-8ADF-E658113466A3}" srcId="{22D98622-848B-4CF4-9A65-B5FB6D5B4437}" destId="{8C6E64E4-9DB3-4B7A-9151-9322DA3528A7}" srcOrd="3" destOrd="0" parTransId="{6CD5A484-182A-49AE-A678-A97A21C4590E}" sibTransId="{5CB0CEDE-0CE7-45F4-AFA5-2A0187107566}"/>
    <dgm:cxn modelId="{A62786FF-3A39-4355-BBC6-62F0118256C6}" srcId="{22D98622-848B-4CF4-9A65-B5FB6D5B4437}" destId="{B6C7572E-B4F4-4C17-BCB7-BEEC67B3F73D}" srcOrd="1" destOrd="0" parTransId="{E48B4C5C-C0FC-4FE6-8A54-CECA5779C797}" sibTransId="{8FE32076-3025-4289-823A-4D25ACF5F6DB}"/>
    <dgm:cxn modelId="{E2B2D3D8-8B4B-48D4-9CCE-E6BC7458C573}" type="presOf" srcId="{B6C7572E-B4F4-4C17-BCB7-BEEC67B3F73D}" destId="{B8271556-A896-42A3-A1B1-A8FEEF738299}" srcOrd="0" destOrd="0" presId="urn:microsoft.com/office/officeart/2005/8/layout/vList2"/>
    <dgm:cxn modelId="{0611FE5B-F7BA-4E97-8F7D-5B40CCB2EFDF}" type="presParOf" srcId="{A51E8AF6-2E77-468F-819C-8EBD86F9CF4F}" destId="{F0BFD3F3-A3FD-4DAB-94D7-D55BFCD54911}" srcOrd="0" destOrd="0" presId="urn:microsoft.com/office/officeart/2005/8/layout/vList2"/>
    <dgm:cxn modelId="{25C3A9FD-051A-4D38-8D28-6C18960AC535}" type="presParOf" srcId="{A51E8AF6-2E77-468F-819C-8EBD86F9CF4F}" destId="{8D139CD5-92EC-4189-A6D7-20449AE7D204}" srcOrd="1" destOrd="0" presId="urn:microsoft.com/office/officeart/2005/8/layout/vList2"/>
    <dgm:cxn modelId="{16D90A73-08C8-4AC5-A31E-CE7187BDAE18}" type="presParOf" srcId="{A51E8AF6-2E77-468F-819C-8EBD86F9CF4F}" destId="{B8271556-A896-42A3-A1B1-A8FEEF738299}" srcOrd="2" destOrd="0" presId="urn:microsoft.com/office/officeart/2005/8/layout/vList2"/>
    <dgm:cxn modelId="{34C4FFBE-2D59-43C2-B7E2-6AE78BEFCE63}" type="presParOf" srcId="{A51E8AF6-2E77-468F-819C-8EBD86F9CF4F}" destId="{A2CFF3B2-EF31-44DD-8695-606546B21EFB}" srcOrd="3" destOrd="0" presId="urn:microsoft.com/office/officeart/2005/8/layout/vList2"/>
    <dgm:cxn modelId="{179E3E2F-1076-4F27-93F8-07EC490A5313}" type="presParOf" srcId="{A51E8AF6-2E77-468F-819C-8EBD86F9CF4F}" destId="{02FDB4DB-F8BD-4FED-8BE8-84C7C95B3C5A}" srcOrd="4" destOrd="0" presId="urn:microsoft.com/office/officeart/2005/8/layout/vList2"/>
    <dgm:cxn modelId="{3B876830-1CB8-4F66-A357-F071663FE584}" type="presParOf" srcId="{A51E8AF6-2E77-468F-819C-8EBD86F9CF4F}" destId="{8751B819-93F7-4A2B-A978-70FDCD7CC7AA}" srcOrd="5" destOrd="0" presId="urn:microsoft.com/office/officeart/2005/8/layout/vList2"/>
    <dgm:cxn modelId="{034A57FF-011C-4514-B02F-9E9B167E9FD8}" type="presParOf" srcId="{A51E8AF6-2E77-468F-819C-8EBD86F9CF4F}" destId="{9F62808F-7A20-4959-9AC0-4C41B7B2D1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A2D2D2-D1AC-4116-ABDD-F1EE7B48598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7BA98C-4833-4F15-B555-62262865B02D}">
      <dgm:prSet custT="1"/>
      <dgm:spPr/>
      <dgm:t>
        <a:bodyPr/>
        <a:lstStyle/>
        <a:p>
          <a:r>
            <a:rPr lang="hr-HR" sz="2400" dirty="0"/>
            <a:t>Pročitajte izvor i odgovorite na pitanje:     Što ovakva pravila bratovštine govore o solidarnosti među njezinim članovima?</a:t>
          </a:r>
          <a:endParaRPr lang="en-US" sz="2400" dirty="0"/>
        </a:p>
      </dgm:t>
    </dgm:pt>
    <dgm:pt modelId="{009A2986-F8EC-4338-8783-139560D9C522}" type="parTrans" cxnId="{35D959C0-CD7C-45FC-8B8D-AA91940212FA}">
      <dgm:prSet/>
      <dgm:spPr/>
      <dgm:t>
        <a:bodyPr/>
        <a:lstStyle/>
        <a:p>
          <a:endParaRPr lang="en-US"/>
        </a:p>
      </dgm:t>
    </dgm:pt>
    <dgm:pt modelId="{5C90C4A7-8CAB-4808-BAB0-AC02296B90C5}" type="sibTrans" cxnId="{35D959C0-CD7C-45FC-8B8D-AA91940212FA}">
      <dgm:prSet/>
      <dgm:spPr/>
      <dgm:t>
        <a:bodyPr/>
        <a:lstStyle/>
        <a:p>
          <a:endParaRPr lang="en-US"/>
        </a:p>
      </dgm:t>
    </dgm:pt>
    <dgm:pt modelId="{6CA5EDFD-1A7C-44EA-9ACA-8ADCB9E345C1}">
      <dgm:prSet custT="1"/>
      <dgm:spPr/>
      <dgm:t>
        <a:bodyPr/>
        <a:lstStyle/>
        <a:p>
          <a:r>
            <a:rPr lang="hr-HR" sz="2400" dirty="0"/>
            <a:t>„Ako bi se neko od braće, majstor ili radnik, razbolio i u nevolji mu bila potrebna pomoć, mora mu se pomoći sredstvima bratovštine. Ako bi netko od naših </a:t>
          </a:r>
          <a:r>
            <a:rPr lang="hr-HR" sz="2400" dirty="0" err="1"/>
            <a:t>bratima</a:t>
          </a:r>
          <a:r>
            <a:rPr lang="hr-HR" sz="2400" dirty="0"/>
            <a:t>, majstor ili radnik, umro i ne bi imao sredstava za dostojan pokop, bratovština ga je dužna pokopati i iskazati mu dužnu počast.”</a:t>
          </a:r>
          <a:endParaRPr lang="en-US" sz="2400" dirty="0"/>
        </a:p>
      </dgm:t>
    </dgm:pt>
    <dgm:pt modelId="{76149817-C258-412B-9E71-7E75537C4119}" type="parTrans" cxnId="{5877CB49-6A53-42F1-B81D-91E41CE12B17}">
      <dgm:prSet/>
      <dgm:spPr/>
    </dgm:pt>
    <dgm:pt modelId="{A4C922F2-EF6E-4ECF-9D05-4D0D207AFEC3}" type="sibTrans" cxnId="{5877CB49-6A53-42F1-B81D-91E41CE12B17}">
      <dgm:prSet/>
      <dgm:spPr/>
    </dgm:pt>
    <dgm:pt modelId="{025AB8AA-BE20-4DFD-9C89-24471A94EC31}" type="pres">
      <dgm:prSet presAssocID="{27A2D2D2-D1AC-4116-ABDD-F1EE7B4859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97C7D05-BDDD-4842-A331-25356A10FD65}" type="pres">
      <dgm:prSet presAssocID="{487BA98C-4833-4F15-B555-62262865B02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56B001D-2F6A-4A8A-9FDC-E34ED228365D}" type="pres">
      <dgm:prSet presAssocID="{5C90C4A7-8CAB-4808-BAB0-AC02296B90C5}" presName="spacer" presStyleCnt="0"/>
      <dgm:spPr/>
    </dgm:pt>
    <dgm:pt modelId="{684B6F0E-D1C6-4B1F-97FF-4CA6763316A0}" type="pres">
      <dgm:prSet presAssocID="{6CA5EDFD-1A7C-44EA-9ACA-8ADCB9E345C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9C9C53B-8993-4124-AB1C-906C889E6D14}" type="presOf" srcId="{6CA5EDFD-1A7C-44EA-9ACA-8ADCB9E345C1}" destId="{684B6F0E-D1C6-4B1F-97FF-4CA6763316A0}" srcOrd="0" destOrd="0" presId="urn:microsoft.com/office/officeart/2005/8/layout/vList2"/>
    <dgm:cxn modelId="{A0DC32C9-B750-44E8-AB7C-3CE9C9E2EFCB}" type="presOf" srcId="{487BA98C-4833-4F15-B555-62262865B02D}" destId="{197C7D05-BDDD-4842-A331-25356A10FD65}" srcOrd="0" destOrd="0" presId="urn:microsoft.com/office/officeart/2005/8/layout/vList2"/>
    <dgm:cxn modelId="{5877CB49-6A53-42F1-B81D-91E41CE12B17}" srcId="{27A2D2D2-D1AC-4116-ABDD-F1EE7B485988}" destId="{6CA5EDFD-1A7C-44EA-9ACA-8ADCB9E345C1}" srcOrd="1" destOrd="0" parTransId="{76149817-C258-412B-9E71-7E75537C4119}" sibTransId="{A4C922F2-EF6E-4ECF-9D05-4D0D207AFEC3}"/>
    <dgm:cxn modelId="{DB1E4ECC-0DF0-49DB-A8A5-B1E769755F70}" type="presOf" srcId="{27A2D2D2-D1AC-4116-ABDD-F1EE7B485988}" destId="{025AB8AA-BE20-4DFD-9C89-24471A94EC31}" srcOrd="0" destOrd="0" presId="urn:microsoft.com/office/officeart/2005/8/layout/vList2"/>
    <dgm:cxn modelId="{35D959C0-CD7C-45FC-8B8D-AA91940212FA}" srcId="{27A2D2D2-D1AC-4116-ABDD-F1EE7B485988}" destId="{487BA98C-4833-4F15-B555-62262865B02D}" srcOrd="0" destOrd="0" parTransId="{009A2986-F8EC-4338-8783-139560D9C522}" sibTransId="{5C90C4A7-8CAB-4808-BAB0-AC02296B90C5}"/>
    <dgm:cxn modelId="{368148C1-4AF1-4C9B-B744-FDAF7A4FE712}" type="presParOf" srcId="{025AB8AA-BE20-4DFD-9C89-24471A94EC31}" destId="{197C7D05-BDDD-4842-A331-25356A10FD65}" srcOrd="0" destOrd="0" presId="urn:microsoft.com/office/officeart/2005/8/layout/vList2"/>
    <dgm:cxn modelId="{C43F475F-CFB5-4761-B667-6963C9763431}" type="presParOf" srcId="{025AB8AA-BE20-4DFD-9C89-24471A94EC31}" destId="{756B001D-2F6A-4A8A-9FDC-E34ED228365D}" srcOrd="1" destOrd="0" presId="urn:microsoft.com/office/officeart/2005/8/layout/vList2"/>
    <dgm:cxn modelId="{37265855-75AD-4D0B-86E7-BA08C2422F6D}" type="presParOf" srcId="{025AB8AA-BE20-4DFD-9C89-24471A94EC31}" destId="{684B6F0E-D1C6-4B1F-97FF-4CA6763316A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2575E1-B73E-4E21-866B-82D9777B743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998E248-54BD-48D6-89A0-BDFFE5FCF33A}">
      <dgm:prSet custT="1"/>
      <dgm:spPr/>
      <dgm:t>
        <a:bodyPr/>
        <a:lstStyle/>
        <a:p>
          <a:r>
            <a:rPr lang="hr-HR" sz="2400" dirty="0"/>
            <a:t>Sredozemni gradovi i razvoj trgovine s Istokom</a:t>
          </a:r>
          <a:endParaRPr lang="en-US" sz="2400" dirty="0"/>
        </a:p>
      </dgm:t>
    </dgm:pt>
    <dgm:pt modelId="{F8ED6DC0-380F-4178-8085-69D550CC3052}" type="parTrans" cxnId="{0622CA4E-9409-4D5D-990D-C05352882B1C}">
      <dgm:prSet/>
      <dgm:spPr/>
      <dgm:t>
        <a:bodyPr/>
        <a:lstStyle/>
        <a:p>
          <a:endParaRPr lang="en-US"/>
        </a:p>
      </dgm:t>
    </dgm:pt>
    <dgm:pt modelId="{A3232AD4-CA85-4BC0-A88D-425E35E28C37}" type="sibTrans" cxnId="{0622CA4E-9409-4D5D-990D-C05352882B1C}">
      <dgm:prSet/>
      <dgm:spPr/>
      <dgm:t>
        <a:bodyPr/>
        <a:lstStyle/>
        <a:p>
          <a:endParaRPr lang="en-US"/>
        </a:p>
      </dgm:t>
    </dgm:pt>
    <dgm:pt modelId="{9E97E6CB-0ACB-4CCD-96AC-1F77ECB6BDBA}">
      <dgm:prSet custT="1"/>
      <dgm:spPr/>
      <dgm:t>
        <a:bodyPr/>
        <a:lstStyle/>
        <a:p>
          <a:r>
            <a:rPr lang="hr-HR" sz="2400" dirty="0"/>
            <a:t>Prometni položaj i trgovački putovi </a:t>
          </a:r>
          <a:endParaRPr lang="en-US" sz="2400" dirty="0"/>
        </a:p>
      </dgm:t>
    </dgm:pt>
    <dgm:pt modelId="{432A548B-9E31-4AF0-89D6-278D57DBD5B3}" type="parTrans" cxnId="{3445B87E-33D9-4CE3-8E76-82364EA812D1}">
      <dgm:prSet/>
      <dgm:spPr/>
      <dgm:t>
        <a:bodyPr/>
        <a:lstStyle/>
        <a:p>
          <a:endParaRPr lang="hr-HR"/>
        </a:p>
      </dgm:t>
    </dgm:pt>
    <dgm:pt modelId="{9A760E5E-A128-43FF-BA30-AF9E29C3B408}" type="sibTrans" cxnId="{3445B87E-33D9-4CE3-8E76-82364EA812D1}">
      <dgm:prSet/>
      <dgm:spPr/>
      <dgm:t>
        <a:bodyPr/>
        <a:lstStyle/>
        <a:p>
          <a:endParaRPr lang="hr-HR"/>
        </a:p>
      </dgm:t>
    </dgm:pt>
    <dgm:pt modelId="{0A4D29BB-5D93-46CB-9D94-946935E1E153}">
      <dgm:prSet custT="1"/>
      <dgm:spPr/>
      <dgm:t>
        <a:bodyPr/>
        <a:lstStyle/>
        <a:p>
          <a:r>
            <a:rPr lang="hr-HR" sz="2400" dirty="0"/>
            <a:t>Mletačka Republika (Venecija) imala posebno povoljan položaj</a:t>
          </a:r>
          <a:endParaRPr lang="en-US" sz="2400" dirty="0"/>
        </a:p>
      </dgm:t>
    </dgm:pt>
    <dgm:pt modelId="{A79FA3D3-E09C-4DE7-A2F3-45A6DAAFBC87}" type="parTrans" cxnId="{65958E1D-82E4-478C-97AF-4A1CBD096AA8}">
      <dgm:prSet/>
      <dgm:spPr/>
      <dgm:t>
        <a:bodyPr/>
        <a:lstStyle/>
        <a:p>
          <a:endParaRPr lang="hr-HR"/>
        </a:p>
      </dgm:t>
    </dgm:pt>
    <dgm:pt modelId="{F1BD15C0-2904-47A2-8421-BA8ADD4DBACA}" type="sibTrans" cxnId="{65958E1D-82E4-478C-97AF-4A1CBD096AA8}">
      <dgm:prSet/>
      <dgm:spPr/>
      <dgm:t>
        <a:bodyPr/>
        <a:lstStyle/>
        <a:p>
          <a:endParaRPr lang="hr-HR"/>
        </a:p>
      </dgm:t>
    </dgm:pt>
    <dgm:pt modelId="{0FD0CA57-D6F2-4328-B522-7F91126EBBDE}">
      <dgm:prSet custT="1"/>
      <dgm:spPr/>
      <dgm:t>
        <a:bodyPr/>
        <a:lstStyle/>
        <a:p>
          <a:r>
            <a:rPr lang="hr-HR" sz="2400" dirty="0"/>
            <a:t>Genova, Venecija i drugi gradovi dodatna zarada na prijevozu križara</a:t>
          </a:r>
          <a:endParaRPr lang="en-US" sz="2400" dirty="0"/>
        </a:p>
      </dgm:t>
    </dgm:pt>
    <dgm:pt modelId="{D85B7A30-4538-4900-815E-8935FD8C94C2}" type="parTrans" cxnId="{C0EA1E17-59A2-4F23-B44F-153D574BFA4F}">
      <dgm:prSet/>
      <dgm:spPr/>
      <dgm:t>
        <a:bodyPr/>
        <a:lstStyle/>
        <a:p>
          <a:endParaRPr lang="hr-HR"/>
        </a:p>
      </dgm:t>
    </dgm:pt>
    <dgm:pt modelId="{4EE85DFE-24DC-4739-98D2-8A7D8302CFCF}" type="sibTrans" cxnId="{C0EA1E17-59A2-4F23-B44F-153D574BFA4F}">
      <dgm:prSet/>
      <dgm:spPr/>
      <dgm:t>
        <a:bodyPr/>
        <a:lstStyle/>
        <a:p>
          <a:endParaRPr lang="hr-HR"/>
        </a:p>
      </dgm:t>
    </dgm:pt>
    <dgm:pt modelId="{C1478D9F-91D5-49AF-B88F-BE65D02E6AC9}">
      <dgm:prSet custT="1"/>
      <dgm:spPr/>
      <dgm:t>
        <a:bodyPr/>
        <a:lstStyle/>
        <a:p>
          <a:r>
            <a:rPr lang="hr-HR" sz="2400" dirty="0"/>
            <a:t>Skupocjene stvari s Istoka u Europi (začini, dragulji, tkanine, </a:t>
          </a:r>
          <a:r>
            <a:rPr lang="hr-HR" sz="2400" dirty="0" smtClean="0"/>
            <a:t>bjelokost…)</a:t>
          </a:r>
          <a:endParaRPr lang="en-US" sz="2400" dirty="0"/>
        </a:p>
      </dgm:t>
    </dgm:pt>
    <dgm:pt modelId="{7F4F2E6C-E78E-42B7-A9FC-BC85D9B569DC}" type="parTrans" cxnId="{7BA0F0C0-6AD6-46C8-B7B3-142DB407C4CD}">
      <dgm:prSet/>
      <dgm:spPr/>
      <dgm:t>
        <a:bodyPr/>
        <a:lstStyle/>
        <a:p>
          <a:endParaRPr lang="hr-HR"/>
        </a:p>
      </dgm:t>
    </dgm:pt>
    <dgm:pt modelId="{821F125C-BF88-4B82-B0D3-52ED61D30F48}" type="sibTrans" cxnId="{7BA0F0C0-6AD6-46C8-B7B3-142DB407C4CD}">
      <dgm:prSet/>
      <dgm:spPr/>
      <dgm:t>
        <a:bodyPr/>
        <a:lstStyle/>
        <a:p>
          <a:endParaRPr lang="hr-HR"/>
        </a:p>
      </dgm:t>
    </dgm:pt>
    <dgm:pt modelId="{B004A39C-AEB7-431B-B87C-16B3D64F4C9F}">
      <dgm:prSet custT="1"/>
      <dgm:spPr/>
      <dgm:t>
        <a:bodyPr/>
        <a:lstStyle/>
        <a:p>
          <a:r>
            <a:rPr lang="hr-HR" sz="2400" dirty="0"/>
            <a:t>Sve se više kuje novac u Europi</a:t>
          </a:r>
        </a:p>
        <a:p>
          <a:endParaRPr lang="en-US" sz="2400" dirty="0"/>
        </a:p>
      </dgm:t>
    </dgm:pt>
    <dgm:pt modelId="{B704E80F-C726-401B-BE31-1010D494B7EB}" type="parTrans" cxnId="{7D6A7440-C281-4488-8C14-D9712A6089D3}">
      <dgm:prSet/>
      <dgm:spPr/>
      <dgm:t>
        <a:bodyPr/>
        <a:lstStyle/>
        <a:p>
          <a:endParaRPr lang="hr-HR"/>
        </a:p>
      </dgm:t>
    </dgm:pt>
    <dgm:pt modelId="{420CE7D3-D838-4474-AA83-71E111AC1BB7}" type="sibTrans" cxnId="{7D6A7440-C281-4488-8C14-D9712A6089D3}">
      <dgm:prSet/>
      <dgm:spPr/>
      <dgm:t>
        <a:bodyPr/>
        <a:lstStyle/>
        <a:p>
          <a:endParaRPr lang="hr-HR"/>
        </a:p>
      </dgm:t>
    </dgm:pt>
    <dgm:pt modelId="{90A02836-943D-4919-8C75-C619DA64F526}" type="pres">
      <dgm:prSet presAssocID="{CB2575E1-B73E-4E21-866B-82D9777B74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E7A1BF-1CAA-4159-A978-4E78D71D0718}" type="pres">
      <dgm:prSet presAssocID="{B998E248-54BD-48D6-89A0-BDFFE5FCF33A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0349184-2CB1-42A6-8E6B-47DF5A7C849E}" type="pres">
      <dgm:prSet presAssocID="{A3232AD4-CA85-4BC0-A88D-425E35E28C37}" presName="spacer" presStyleCnt="0"/>
      <dgm:spPr/>
    </dgm:pt>
    <dgm:pt modelId="{B9508E38-3E93-428D-BAF4-55399E59AC08}" type="pres">
      <dgm:prSet presAssocID="{9E97E6CB-0ACB-4CCD-96AC-1F77ECB6BDB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08BBD51-9ED8-4604-A64B-8ACB75B0728C}" type="pres">
      <dgm:prSet presAssocID="{9A760E5E-A128-43FF-BA30-AF9E29C3B408}" presName="spacer" presStyleCnt="0"/>
      <dgm:spPr/>
    </dgm:pt>
    <dgm:pt modelId="{7D66276F-FA40-4364-9292-4A92F80F84D3}" type="pres">
      <dgm:prSet presAssocID="{0A4D29BB-5D93-46CB-9D94-946935E1E15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8C6B23F-D894-411D-9E4E-94180076AFBD}" type="pres">
      <dgm:prSet presAssocID="{F1BD15C0-2904-47A2-8421-BA8ADD4DBACA}" presName="spacer" presStyleCnt="0"/>
      <dgm:spPr/>
    </dgm:pt>
    <dgm:pt modelId="{CC969DD8-CD24-48DD-BC22-05B75B1816B7}" type="pres">
      <dgm:prSet presAssocID="{0FD0CA57-D6F2-4328-B522-7F91126EBBD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4948B07-9F63-48DE-B990-F97CDC21EADD}" type="pres">
      <dgm:prSet presAssocID="{4EE85DFE-24DC-4739-98D2-8A7D8302CFCF}" presName="spacer" presStyleCnt="0"/>
      <dgm:spPr/>
    </dgm:pt>
    <dgm:pt modelId="{A847AE2D-FFCD-4E23-8C38-AB2246806DD6}" type="pres">
      <dgm:prSet presAssocID="{C1478D9F-91D5-49AF-B88F-BE65D02E6AC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1301D6A-66E9-4474-B387-0CC6996FED76}" type="pres">
      <dgm:prSet presAssocID="{821F125C-BF88-4B82-B0D3-52ED61D30F48}" presName="spacer" presStyleCnt="0"/>
      <dgm:spPr/>
    </dgm:pt>
    <dgm:pt modelId="{F8E388FC-CB20-404F-962E-01C3BFDA6A47}" type="pres">
      <dgm:prSet presAssocID="{B004A39C-AEB7-431B-B87C-16B3D64F4C9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622CA4E-9409-4D5D-990D-C05352882B1C}" srcId="{CB2575E1-B73E-4E21-866B-82D9777B7430}" destId="{B998E248-54BD-48D6-89A0-BDFFE5FCF33A}" srcOrd="0" destOrd="0" parTransId="{F8ED6DC0-380F-4178-8085-69D550CC3052}" sibTransId="{A3232AD4-CA85-4BC0-A88D-425E35E28C37}"/>
    <dgm:cxn modelId="{7D6A7440-C281-4488-8C14-D9712A6089D3}" srcId="{CB2575E1-B73E-4E21-866B-82D9777B7430}" destId="{B004A39C-AEB7-431B-B87C-16B3D64F4C9F}" srcOrd="5" destOrd="0" parTransId="{B704E80F-C726-401B-BE31-1010D494B7EB}" sibTransId="{420CE7D3-D838-4474-AA83-71E111AC1BB7}"/>
    <dgm:cxn modelId="{EDC79F1F-2AF8-449B-A484-0F51CD9939EF}" type="presOf" srcId="{CB2575E1-B73E-4E21-866B-82D9777B7430}" destId="{90A02836-943D-4919-8C75-C619DA64F526}" srcOrd="0" destOrd="0" presId="urn:microsoft.com/office/officeart/2005/8/layout/vList2"/>
    <dgm:cxn modelId="{DA8DAE39-C6D5-4927-BD58-A85B59335B4D}" type="presOf" srcId="{B998E248-54BD-48D6-89A0-BDFFE5FCF33A}" destId="{B2E7A1BF-1CAA-4159-A978-4E78D71D0718}" srcOrd="0" destOrd="0" presId="urn:microsoft.com/office/officeart/2005/8/layout/vList2"/>
    <dgm:cxn modelId="{EB88DD97-20B7-4E2A-BBDD-14C72A511438}" type="presOf" srcId="{C1478D9F-91D5-49AF-B88F-BE65D02E6AC9}" destId="{A847AE2D-FFCD-4E23-8C38-AB2246806DD6}" srcOrd="0" destOrd="0" presId="urn:microsoft.com/office/officeart/2005/8/layout/vList2"/>
    <dgm:cxn modelId="{3445B87E-33D9-4CE3-8E76-82364EA812D1}" srcId="{CB2575E1-B73E-4E21-866B-82D9777B7430}" destId="{9E97E6CB-0ACB-4CCD-96AC-1F77ECB6BDBA}" srcOrd="1" destOrd="0" parTransId="{432A548B-9E31-4AF0-89D6-278D57DBD5B3}" sibTransId="{9A760E5E-A128-43FF-BA30-AF9E29C3B408}"/>
    <dgm:cxn modelId="{65958E1D-82E4-478C-97AF-4A1CBD096AA8}" srcId="{CB2575E1-B73E-4E21-866B-82D9777B7430}" destId="{0A4D29BB-5D93-46CB-9D94-946935E1E153}" srcOrd="2" destOrd="0" parTransId="{A79FA3D3-E09C-4DE7-A2F3-45A6DAAFBC87}" sibTransId="{F1BD15C0-2904-47A2-8421-BA8ADD4DBACA}"/>
    <dgm:cxn modelId="{7BA0F0C0-6AD6-46C8-B7B3-142DB407C4CD}" srcId="{CB2575E1-B73E-4E21-866B-82D9777B7430}" destId="{C1478D9F-91D5-49AF-B88F-BE65D02E6AC9}" srcOrd="4" destOrd="0" parTransId="{7F4F2E6C-E78E-42B7-A9FC-BC85D9B569DC}" sibTransId="{821F125C-BF88-4B82-B0D3-52ED61D30F48}"/>
    <dgm:cxn modelId="{F10F369F-C823-4A52-9873-40854F6D9554}" type="presOf" srcId="{B004A39C-AEB7-431B-B87C-16B3D64F4C9F}" destId="{F8E388FC-CB20-404F-962E-01C3BFDA6A47}" srcOrd="0" destOrd="0" presId="urn:microsoft.com/office/officeart/2005/8/layout/vList2"/>
    <dgm:cxn modelId="{F8390739-31AA-4F46-A45A-036B56955476}" type="presOf" srcId="{0FD0CA57-D6F2-4328-B522-7F91126EBBDE}" destId="{CC969DD8-CD24-48DD-BC22-05B75B1816B7}" srcOrd="0" destOrd="0" presId="urn:microsoft.com/office/officeart/2005/8/layout/vList2"/>
    <dgm:cxn modelId="{C0EA1E17-59A2-4F23-B44F-153D574BFA4F}" srcId="{CB2575E1-B73E-4E21-866B-82D9777B7430}" destId="{0FD0CA57-D6F2-4328-B522-7F91126EBBDE}" srcOrd="3" destOrd="0" parTransId="{D85B7A30-4538-4900-815E-8935FD8C94C2}" sibTransId="{4EE85DFE-24DC-4739-98D2-8A7D8302CFCF}"/>
    <dgm:cxn modelId="{5D2C9C49-E60A-4019-B1C6-086AB2127441}" type="presOf" srcId="{9E97E6CB-0ACB-4CCD-96AC-1F77ECB6BDBA}" destId="{B9508E38-3E93-428D-BAF4-55399E59AC08}" srcOrd="0" destOrd="0" presId="urn:microsoft.com/office/officeart/2005/8/layout/vList2"/>
    <dgm:cxn modelId="{DB6A1FA9-61CA-4DBC-9438-F8F43A69242F}" type="presOf" srcId="{0A4D29BB-5D93-46CB-9D94-946935E1E153}" destId="{7D66276F-FA40-4364-9292-4A92F80F84D3}" srcOrd="0" destOrd="0" presId="urn:microsoft.com/office/officeart/2005/8/layout/vList2"/>
    <dgm:cxn modelId="{95208468-26CE-4F48-A7C8-ED2C1C455C89}" type="presParOf" srcId="{90A02836-943D-4919-8C75-C619DA64F526}" destId="{B2E7A1BF-1CAA-4159-A978-4E78D71D0718}" srcOrd="0" destOrd="0" presId="urn:microsoft.com/office/officeart/2005/8/layout/vList2"/>
    <dgm:cxn modelId="{3B716D86-F18F-4C78-AF65-DDFE9E59E14D}" type="presParOf" srcId="{90A02836-943D-4919-8C75-C619DA64F526}" destId="{60349184-2CB1-42A6-8E6B-47DF5A7C849E}" srcOrd="1" destOrd="0" presId="urn:microsoft.com/office/officeart/2005/8/layout/vList2"/>
    <dgm:cxn modelId="{698B20CC-D207-4231-9C10-5267D6AA4E0B}" type="presParOf" srcId="{90A02836-943D-4919-8C75-C619DA64F526}" destId="{B9508E38-3E93-428D-BAF4-55399E59AC08}" srcOrd="2" destOrd="0" presId="urn:microsoft.com/office/officeart/2005/8/layout/vList2"/>
    <dgm:cxn modelId="{D2760E64-73E1-4393-81C3-F4D302D6205F}" type="presParOf" srcId="{90A02836-943D-4919-8C75-C619DA64F526}" destId="{508BBD51-9ED8-4604-A64B-8ACB75B0728C}" srcOrd="3" destOrd="0" presId="urn:microsoft.com/office/officeart/2005/8/layout/vList2"/>
    <dgm:cxn modelId="{408FD95F-728F-48AB-8111-101538D48CC4}" type="presParOf" srcId="{90A02836-943D-4919-8C75-C619DA64F526}" destId="{7D66276F-FA40-4364-9292-4A92F80F84D3}" srcOrd="4" destOrd="0" presId="urn:microsoft.com/office/officeart/2005/8/layout/vList2"/>
    <dgm:cxn modelId="{CC85076E-396D-424C-ACAE-DFDC1691E0B7}" type="presParOf" srcId="{90A02836-943D-4919-8C75-C619DA64F526}" destId="{B8C6B23F-D894-411D-9E4E-94180076AFBD}" srcOrd="5" destOrd="0" presId="urn:microsoft.com/office/officeart/2005/8/layout/vList2"/>
    <dgm:cxn modelId="{23B72E48-FC84-4726-801E-34F1548D3193}" type="presParOf" srcId="{90A02836-943D-4919-8C75-C619DA64F526}" destId="{CC969DD8-CD24-48DD-BC22-05B75B1816B7}" srcOrd="6" destOrd="0" presId="urn:microsoft.com/office/officeart/2005/8/layout/vList2"/>
    <dgm:cxn modelId="{C5B4CBEB-2241-4667-BC3F-63A91A81AC3F}" type="presParOf" srcId="{90A02836-943D-4919-8C75-C619DA64F526}" destId="{54948B07-9F63-48DE-B990-F97CDC21EADD}" srcOrd="7" destOrd="0" presId="urn:microsoft.com/office/officeart/2005/8/layout/vList2"/>
    <dgm:cxn modelId="{78C4EE00-F459-431F-8C4E-7DA0B4C1086D}" type="presParOf" srcId="{90A02836-943D-4919-8C75-C619DA64F526}" destId="{A847AE2D-FFCD-4E23-8C38-AB2246806DD6}" srcOrd="8" destOrd="0" presId="urn:microsoft.com/office/officeart/2005/8/layout/vList2"/>
    <dgm:cxn modelId="{35CB11B3-396F-47B8-97ED-55EDF342239C}" type="presParOf" srcId="{90A02836-943D-4919-8C75-C619DA64F526}" destId="{31301D6A-66E9-4474-B387-0CC6996FED76}" srcOrd="9" destOrd="0" presId="urn:microsoft.com/office/officeart/2005/8/layout/vList2"/>
    <dgm:cxn modelId="{A821DE1B-6715-496D-9559-556CCECE0346}" type="presParOf" srcId="{90A02836-943D-4919-8C75-C619DA64F526}" destId="{F8E388FC-CB20-404F-962E-01C3BFDA6A4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42BD6B-747E-43AE-9F4F-59023577B10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260D67-3C00-471D-9FAE-5BEE48469D54}">
      <dgm:prSet/>
      <dgm:spPr/>
      <dgm:t>
        <a:bodyPr/>
        <a:lstStyle/>
        <a:p>
          <a:r>
            <a:rPr lang="hr-HR" dirty="0"/>
            <a:t>Venecija, ribarski gradić s razvijenom proizvodnjom soli</a:t>
          </a:r>
          <a:endParaRPr lang="en-US" dirty="0"/>
        </a:p>
      </dgm:t>
    </dgm:pt>
    <dgm:pt modelId="{B50EE915-7D3B-4525-958C-4B78AE13AB1F}" type="parTrans" cxnId="{884E4C0D-9906-46B5-A72C-AAF241DF32B8}">
      <dgm:prSet/>
      <dgm:spPr/>
      <dgm:t>
        <a:bodyPr/>
        <a:lstStyle/>
        <a:p>
          <a:endParaRPr lang="en-US"/>
        </a:p>
      </dgm:t>
    </dgm:pt>
    <dgm:pt modelId="{13B1320C-B0E0-4121-99E8-C1715566B879}" type="sibTrans" cxnId="{884E4C0D-9906-46B5-A72C-AAF241DF32B8}">
      <dgm:prSet/>
      <dgm:spPr/>
      <dgm:t>
        <a:bodyPr/>
        <a:lstStyle/>
        <a:p>
          <a:endParaRPr lang="en-US"/>
        </a:p>
      </dgm:t>
    </dgm:pt>
    <dgm:pt modelId="{CCA9A174-A589-4D80-A98A-CD2FB8BA4E32}">
      <dgm:prSet/>
      <dgm:spPr/>
      <dgm:t>
        <a:bodyPr/>
        <a:lstStyle/>
        <a:p>
          <a:r>
            <a:rPr lang="hr-HR" dirty="0"/>
            <a:t>Jačanje brodogradnje i preobražaj u važnu luku i trgovačko središte</a:t>
          </a:r>
          <a:endParaRPr lang="en-US" dirty="0"/>
        </a:p>
      </dgm:t>
    </dgm:pt>
    <dgm:pt modelId="{41C5810D-7F86-4DBF-974F-D8E47C100B70}" type="parTrans" cxnId="{B176C4F7-BC5D-4D9B-BB09-39C64DC38B99}">
      <dgm:prSet/>
      <dgm:spPr/>
    </dgm:pt>
    <dgm:pt modelId="{22A583C5-F3EC-41A6-B157-D10F1094CC91}" type="sibTrans" cxnId="{B176C4F7-BC5D-4D9B-BB09-39C64DC38B99}">
      <dgm:prSet/>
      <dgm:spPr/>
    </dgm:pt>
    <dgm:pt modelId="{B8A063AB-BB43-462A-9DD8-792C55F4924F}">
      <dgm:prSet/>
      <dgm:spPr/>
      <dgm:t>
        <a:bodyPr/>
        <a:lstStyle/>
        <a:p>
          <a:r>
            <a:rPr lang="hr-HR" dirty="0"/>
            <a:t>Posrednička trgovina između Bizanta i zapadne Europe</a:t>
          </a:r>
          <a:endParaRPr lang="en-US" dirty="0"/>
        </a:p>
      </dgm:t>
    </dgm:pt>
    <dgm:pt modelId="{75ABF229-A1B0-4579-A619-835988C0FC48}" type="parTrans" cxnId="{176B72F4-A90C-4749-83FC-0081BE9F6B96}">
      <dgm:prSet/>
      <dgm:spPr/>
    </dgm:pt>
    <dgm:pt modelId="{22DE7F68-C814-4838-A4C9-BD69589620BB}" type="sibTrans" cxnId="{176B72F4-A90C-4749-83FC-0081BE9F6B96}">
      <dgm:prSet/>
      <dgm:spPr/>
    </dgm:pt>
    <dgm:pt modelId="{1D648A14-358F-4481-A4A9-BB605A8F4369}">
      <dgm:prSet/>
      <dgm:spPr/>
      <dgm:t>
        <a:bodyPr/>
        <a:lstStyle/>
        <a:p>
          <a:r>
            <a:rPr lang="hr-HR" dirty="0"/>
            <a:t>Sukobi s Hrvatima i razvoj ratne mornarice sredinom IX. stoljeća</a:t>
          </a:r>
          <a:endParaRPr lang="en-US" dirty="0"/>
        </a:p>
      </dgm:t>
    </dgm:pt>
    <dgm:pt modelId="{17B01FAE-B930-436F-B28A-F2C7EC26921F}" type="parTrans" cxnId="{8654EE57-0EC9-41A3-9B7A-BBA1D06D5752}">
      <dgm:prSet/>
      <dgm:spPr/>
    </dgm:pt>
    <dgm:pt modelId="{6D09E375-05E2-40D6-991E-AF7E2D697DC8}" type="sibTrans" cxnId="{8654EE57-0EC9-41A3-9B7A-BBA1D06D5752}">
      <dgm:prSet/>
      <dgm:spPr/>
    </dgm:pt>
    <dgm:pt modelId="{17378537-FC91-4245-BE9A-B4C68D13F725}">
      <dgm:prSet/>
      <dgm:spPr/>
      <dgm:t>
        <a:bodyPr/>
        <a:lstStyle/>
        <a:p>
          <a:r>
            <a:rPr lang="hr-HR" dirty="0"/>
            <a:t>„Kraljica mora” – prevlast na Jadranu i Sredozemnom moru</a:t>
          </a:r>
          <a:endParaRPr lang="en-US" dirty="0"/>
        </a:p>
      </dgm:t>
    </dgm:pt>
    <dgm:pt modelId="{04DB5646-0038-4CF8-9749-F2DCB229955C}" type="parTrans" cxnId="{6B7C39A7-7D87-4419-9D1C-1289FC0AEA41}">
      <dgm:prSet/>
      <dgm:spPr/>
    </dgm:pt>
    <dgm:pt modelId="{96AC2CB9-4355-4EEE-8915-81E4C51428FD}" type="sibTrans" cxnId="{6B7C39A7-7D87-4419-9D1C-1289FC0AEA41}">
      <dgm:prSet/>
      <dgm:spPr/>
    </dgm:pt>
    <dgm:pt modelId="{754F009A-23D7-4884-BB83-12793B6FE379}" type="pres">
      <dgm:prSet presAssocID="{F042BD6B-747E-43AE-9F4F-59023577B1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DFBCDA4-F802-4AD0-9D81-0F3C539BFDC8}" type="pres">
      <dgm:prSet presAssocID="{79260D67-3C00-471D-9FAE-5BEE48469D54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1F6D19-8206-4501-832E-20E900939DA3}" type="pres">
      <dgm:prSet presAssocID="{13B1320C-B0E0-4121-99E8-C1715566B879}" presName="spacer" presStyleCnt="0"/>
      <dgm:spPr/>
    </dgm:pt>
    <dgm:pt modelId="{7423384B-FA18-45C6-A93A-7BCF8383D259}" type="pres">
      <dgm:prSet presAssocID="{CCA9A174-A589-4D80-A98A-CD2FB8BA4E3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AC529F9-41DA-409D-96CA-36E5DA3F80CD}" type="pres">
      <dgm:prSet presAssocID="{22A583C5-F3EC-41A6-B157-D10F1094CC91}" presName="spacer" presStyleCnt="0"/>
      <dgm:spPr/>
    </dgm:pt>
    <dgm:pt modelId="{6A6DBEDF-3C1B-4386-912F-E5284A1EFD04}" type="pres">
      <dgm:prSet presAssocID="{B8A063AB-BB43-462A-9DD8-792C55F4924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E3335B-00BD-4AA1-93FA-E01687569506}" type="pres">
      <dgm:prSet presAssocID="{22DE7F68-C814-4838-A4C9-BD69589620BB}" presName="spacer" presStyleCnt="0"/>
      <dgm:spPr/>
    </dgm:pt>
    <dgm:pt modelId="{5CF3F18C-A0A8-4E77-803E-860E8718B598}" type="pres">
      <dgm:prSet presAssocID="{1D648A14-358F-4481-A4A9-BB605A8F436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3E8665-30C0-4979-8CFF-39E782E17003}" type="pres">
      <dgm:prSet presAssocID="{6D09E375-05E2-40D6-991E-AF7E2D697DC8}" presName="spacer" presStyleCnt="0"/>
      <dgm:spPr/>
    </dgm:pt>
    <dgm:pt modelId="{AAAD2B73-379A-412C-AA87-210F44080611}" type="pres">
      <dgm:prSet presAssocID="{17378537-FC91-4245-BE9A-B4C68D13F72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654EE57-0EC9-41A3-9B7A-BBA1D06D5752}" srcId="{F042BD6B-747E-43AE-9F4F-59023577B107}" destId="{1D648A14-358F-4481-A4A9-BB605A8F4369}" srcOrd="3" destOrd="0" parTransId="{17B01FAE-B930-436F-B28A-F2C7EC26921F}" sibTransId="{6D09E375-05E2-40D6-991E-AF7E2D697DC8}"/>
    <dgm:cxn modelId="{B176C4F7-BC5D-4D9B-BB09-39C64DC38B99}" srcId="{F042BD6B-747E-43AE-9F4F-59023577B107}" destId="{CCA9A174-A589-4D80-A98A-CD2FB8BA4E32}" srcOrd="1" destOrd="0" parTransId="{41C5810D-7F86-4DBF-974F-D8E47C100B70}" sibTransId="{22A583C5-F3EC-41A6-B157-D10F1094CC91}"/>
    <dgm:cxn modelId="{113DB55A-EC80-4F8D-9C6E-AE8AF3BE443E}" type="presOf" srcId="{1D648A14-358F-4481-A4A9-BB605A8F4369}" destId="{5CF3F18C-A0A8-4E77-803E-860E8718B598}" srcOrd="0" destOrd="0" presId="urn:microsoft.com/office/officeart/2005/8/layout/vList2"/>
    <dgm:cxn modelId="{176B72F4-A90C-4749-83FC-0081BE9F6B96}" srcId="{F042BD6B-747E-43AE-9F4F-59023577B107}" destId="{B8A063AB-BB43-462A-9DD8-792C55F4924F}" srcOrd="2" destOrd="0" parTransId="{75ABF229-A1B0-4579-A619-835988C0FC48}" sibTransId="{22DE7F68-C814-4838-A4C9-BD69589620BB}"/>
    <dgm:cxn modelId="{48B5CEA5-521D-42C7-B093-C8D161D425A9}" type="presOf" srcId="{17378537-FC91-4245-BE9A-B4C68D13F725}" destId="{AAAD2B73-379A-412C-AA87-210F44080611}" srcOrd="0" destOrd="0" presId="urn:microsoft.com/office/officeart/2005/8/layout/vList2"/>
    <dgm:cxn modelId="{B23B9754-757A-4D60-BA01-2BAA77491B45}" type="presOf" srcId="{F042BD6B-747E-43AE-9F4F-59023577B107}" destId="{754F009A-23D7-4884-BB83-12793B6FE379}" srcOrd="0" destOrd="0" presId="urn:microsoft.com/office/officeart/2005/8/layout/vList2"/>
    <dgm:cxn modelId="{EE19A9C0-1E7A-426A-A198-7AA06392FB0F}" type="presOf" srcId="{B8A063AB-BB43-462A-9DD8-792C55F4924F}" destId="{6A6DBEDF-3C1B-4386-912F-E5284A1EFD04}" srcOrd="0" destOrd="0" presId="urn:microsoft.com/office/officeart/2005/8/layout/vList2"/>
    <dgm:cxn modelId="{884E4C0D-9906-46B5-A72C-AAF241DF32B8}" srcId="{F042BD6B-747E-43AE-9F4F-59023577B107}" destId="{79260D67-3C00-471D-9FAE-5BEE48469D54}" srcOrd="0" destOrd="0" parTransId="{B50EE915-7D3B-4525-958C-4B78AE13AB1F}" sibTransId="{13B1320C-B0E0-4121-99E8-C1715566B879}"/>
    <dgm:cxn modelId="{DA256490-81B3-4A41-A25E-C13780F8EEB7}" type="presOf" srcId="{CCA9A174-A589-4D80-A98A-CD2FB8BA4E32}" destId="{7423384B-FA18-45C6-A93A-7BCF8383D259}" srcOrd="0" destOrd="0" presId="urn:microsoft.com/office/officeart/2005/8/layout/vList2"/>
    <dgm:cxn modelId="{16F629C0-44DF-410B-B966-8DD8FB367232}" type="presOf" srcId="{79260D67-3C00-471D-9FAE-5BEE48469D54}" destId="{7DFBCDA4-F802-4AD0-9D81-0F3C539BFDC8}" srcOrd="0" destOrd="0" presId="urn:microsoft.com/office/officeart/2005/8/layout/vList2"/>
    <dgm:cxn modelId="{6B7C39A7-7D87-4419-9D1C-1289FC0AEA41}" srcId="{F042BD6B-747E-43AE-9F4F-59023577B107}" destId="{17378537-FC91-4245-BE9A-B4C68D13F725}" srcOrd="4" destOrd="0" parTransId="{04DB5646-0038-4CF8-9749-F2DCB229955C}" sibTransId="{96AC2CB9-4355-4EEE-8915-81E4C51428FD}"/>
    <dgm:cxn modelId="{B8525140-56CC-454E-AEC3-A17C9E6BACD5}" type="presParOf" srcId="{754F009A-23D7-4884-BB83-12793B6FE379}" destId="{7DFBCDA4-F802-4AD0-9D81-0F3C539BFDC8}" srcOrd="0" destOrd="0" presId="urn:microsoft.com/office/officeart/2005/8/layout/vList2"/>
    <dgm:cxn modelId="{8D65BD29-5C76-42E6-8A72-4022C3C80F88}" type="presParOf" srcId="{754F009A-23D7-4884-BB83-12793B6FE379}" destId="{691F6D19-8206-4501-832E-20E900939DA3}" srcOrd="1" destOrd="0" presId="urn:microsoft.com/office/officeart/2005/8/layout/vList2"/>
    <dgm:cxn modelId="{4CFEB3BF-7F5F-4AB6-9A9A-0F945D22B823}" type="presParOf" srcId="{754F009A-23D7-4884-BB83-12793B6FE379}" destId="{7423384B-FA18-45C6-A93A-7BCF8383D259}" srcOrd="2" destOrd="0" presId="urn:microsoft.com/office/officeart/2005/8/layout/vList2"/>
    <dgm:cxn modelId="{6C42AD31-58D0-4C0B-9A1E-1FD433A50AA2}" type="presParOf" srcId="{754F009A-23D7-4884-BB83-12793B6FE379}" destId="{3AC529F9-41DA-409D-96CA-36E5DA3F80CD}" srcOrd="3" destOrd="0" presId="urn:microsoft.com/office/officeart/2005/8/layout/vList2"/>
    <dgm:cxn modelId="{D40B0B4A-D60B-4612-8471-D0C418143CA6}" type="presParOf" srcId="{754F009A-23D7-4884-BB83-12793B6FE379}" destId="{6A6DBEDF-3C1B-4386-912F-E5284A1EFD04}" srcOrd="4" destOrd="0" presId="urn:microsoft.com/office/officeart/2005/8/layout/vList2"/>
    <dgm:cxn modelId="{0EB47578-2AD8-45BB-9C71-458D45CF521B}" type="presParOf" srcId="{754F009A-23D7-4884-BB83-12793B6FE379}" destId="{FDE3335B-00BD-4AA1-93FA-E01687569506}" srcOrd="5" destOrd="0" presId="urn:microsoft.com/office/officeart/2005/8/layout/vList2"/>
    <dgm:cxn modelId="{F702048F-472E-445B-A270-4B6A2ABDF010}" type="presParOf" srcId="{754F009A-23D7-4884-BB83-12793B6FE379}" destId="{5CF3F18C-A0A8-4E77-803E-860E8718B598}" srcOrd="6" destOrd="0" presId="urn:microsoft.com/office/officeart/2005/8/layout/vList2"/>
    <dgm:cxn modelId="{FCF7B93D-95A7-4012-94FC-A8AD603BEDEA}" type="presParOf" srcId="{754F009A-23D7-4884-BB83-12793B6FE379}" destId="{A03E8665-30C0-4979-8CFF-39E782E17003}" srcOrd="7" destOrd="0" presId="urn:microsoft.com/office/officeart/2005/8/layout/vList2"/>
    <dgm:cxn modelId="{F327D07E-D797-4B04-8AF4-9CA3319A5D41}" type="presParOf" srcId="{754F009A-23D7-4884-BB83-12793B6FE379}" destId="{AAAD2B73-379A-412C-AA87-210F440806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E0675E-FAA9-4479-BD7F-3A66AB76C75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723CC61-62D8-4C61-88FB-EF7F786DF2A5}">
      <dgm:prSet/>
      <dgm:spPr/>
      <dgm:t>
        <a:bodyPr/>
        <a:lstStyle/>
        <a:p>
          <a:r>
            <a:rPr lang="hr-HR"/>
            <a:t>Većina ljudi živjela na selu</a:t>
          </a:r>
          <a:endParaRPr lang="en-US"/>
        </a:p>
      </dgm:t>
    </dgm:pt>
    <dgm:pt modelId="{91E6C6B9-3758-4D0B-89D6-FD9F34F176C6}" type="parTrans" cxnId="{92D2CBEB-8647-4009-9360-722B8755616D}">
      <dgm:prSet/>
      <dgm:spPr/>
      <dgm:t>
        <a:bodyPr/>
        <a:lstStyle/>
        <a:p>
          <a:endParaRPr lang="en-US"/>
        </a:p>
      </dgm:t>
    </dgm:pt>
    <dgm:pt modelId="{0E615432-B21A-4ACE-A68B-3F08C37EA548}" type="sibTrans" cxnId="{92D2CBEB-8647-4009-9360-722B8755616D}">
      <dgm:prSet/>
      <dgm:spPr/>
      <dgm:t>
        <a:bodyPr/>
        <a:lstStyle/>
        <a:p>
          <a:endParaRPr lang="en-US"/>
        </a:p>
      </dgm:t>
    </dgm:pt>
    <dgm:pt modelId="{B1F97EFC-AD1C-47A2-BEED-295E32903A62}">
      <dgm:prSet/>
      <dgm:spPr/>
      <dgm:t>
        <a:bodyPr/>
        <a:lstStyle/>
        <a:p>
          <a:r>
            <a:rPr lang="hr-HR"/>
            <a:t>Obnova i razvoj gradova, napredak obrta i trgovine</a:t>
          </a:r>
          <a:endParaRPr lang="en-US"/>
        </a:p>
      </dgm:t>
    </dgm:pt>
    <dgm:pt modelId="{0F1FF418-8ADC-435B-9519-F946B6058778}" type="parTrans" cxnId="{552FF84D-3ECE-4A8F-9C81-B8D92DC92356}">
      <dgm:prSet/>
      <dgm:spPr/>
      <dgm:t>
        <a:bodyPr/>
        <a:lstStyle/>
        <a:p>
          <a:endParaRPr lang="en-US"/>
        </a:p>
      </dgm:t>
    </dgm:pt>
    <dgm:pt modelId="{BC308984-BFF1-4809-A792-DF34D1359C75}" type="sibTrans" cxnId="{552FF84D-3ECE-4A8F-9C81-B8D92DC92356}">
      <dgm:prSet/>
      <dgm:spPr/>
      <dgm:t>
        <a:bodyPr/>
        <a:lstStyle/>
        <a:p>
          <a:endParaRPr lang="en-US"/>
        </a:p>
      </dgm:t>
    </dgm:pt>
    <dgm:pt modelId="{B3AB623B-80EC-497B-96AD-469FADF514AF}">
      <dgm:prSet/>
      <dgm:spPr/>
      <dgm:t>
        <a:bodyPr/>
        <a:lstStyle/>
        <a:p>
          <a:r>
            <a:rPr lang="hr-HR" dirty="0"/>
            <a:t>Gradovi nastaju na sjecištima trgovačkih putova ili oko plemićkih utvrda</a:t>
          </a:r>
          <a:endParaRPr lang="en-US" dirty="0"/>
        </a:p>
      </dgm:t>
    </dgm:pt>
    <dgm:pt modelId="{ED09A394-5EB4-4BC1-A0C1-BDD8723E53BD}" type="parTrans" cxnId="{E2C62EBB-FD7B-4C54-9187-9C6C1E5EFEB7}">
      <dgm:prSet/>
      <dgm:spPr/>
      <dgm:t>
        <a:bodyPr/>
        <a:lstStyle/>
        <a:p>
          <a:endParaRPr lang="en-US"/>
        </a:p>
      </dgm:t>
    </dgm:pt>
    <dgm:pt modelId="{75B92801-152B-49F4-91F8-A8472BF8994E}" type="sibTrans" cxnId="{E2C62EBB-FD7B-4C54-9187-9C6C1E5EFEB7}">
      <dgm:prSet/>
      <dgm:spPr/>
      <dgm:t>
        <a:bodyPr/>
        <a:lstStyle/>
        <a:p>
          <a:endParaRPr lang="en-US"/>
        </a:p>
      </dgm:t>
    </dgm:pt>
    <dgm:pt modelId="{D17903CE-DA6E-4062-B905-BCC38FB89F48}">
      <dgm:prSet/>
      <dgm:spPr/>
      <dgm:t>
        <a:bodyPr/>
        <a:lstStyle/>
        <a:p>
          <a:r>
            <a:rPr lang="hr-HR" dirty="0"/>
            <a:t>Gradovi maleni i ograđeni bedemima</a:t>
          </a:r>
          <a:endParaRPr lang="en-US" dirty="0"/>
        </a:p>
      </dgm:t>
    </dgm:pt>
    <dgm:pt modelId="{6165B8A4-0396-489D-A633-80BED6108516}" type="parTrans" cxnId="{B1FC8F6D-0E6C-453F-8581-E9C1193AE4C9}">
      <dgm:prSet/>
      <dgm:spPr/>
      <dgm:t>
        <a:bodyPr/>
        <a:lstStyle/>
        <a:p>
          <a:endParaRPr lang="hr-HR"/>
        </a:p>
      </dgm:t>
    </dgm:pt>
    <dgm:pt modelId="{780D701E-5373-48A0-83FF-0FD5AC428506}" type="sibTrans" cxnId="{B1FC8F6D-0E6C-453F-8581-E9C1193AE4C9}">
      <dgm:prSet/>
      <dgm:spPr/>
      <dgm:t>
        <a:bodyPr/>
        <a:lstStyle/>
        <a:p>
          <a:endParaRPr lang="hr-HR"/>
        </a:p>
      </dgm:t>
    </dgm:pt>
    <dgm:pt modelId="{CD1873BA-76F5-40DF-BA10-D9F2A3A262B9}">
      <dgm:prSet/>
      <dgm:spPr/>
      <dgm:t>
        <a:bodyPr/>
        <a:lstStyle/>
        <a:p>
          <a:r>
            <a:rPr lang="hr-HR" dirty="0"/>
            <a:t>Središnji trg i uske ulice</a:t>
          </a:r>
          <a:endParaRPr lang="en-US" dirty="0"/>
        </a:p>
      </dgm:t>
    </dgm:pt>
    <dgm:pt modelId="{3CC192BF-F3F0-46E6-9C4A-EEE2F5ADFB58}" type="parTrans" cxnId="{BD8F70D4-2920-457C-9B5D-5B68CBF676ED}">
      <dgm:prSet/>
      <dgm:spPr/>
      <dgm:t>
        <a:bodyPr/>
        <a:lstStyle/>
        <a:p>
          <a:endParaRPr lang="hr-HR"/>
        </a:p>
      </dgm:t>
    </dgm:pt>
    <dgm:pt modelId="{FA8B44BC-7A0D-4BF9-B39A-C39FF901A580}" type="sibTrans" cxnId="{BD8F70D4-2920-457C-9B5D-5B68CBF676ED}">
      <dgm:prSet/>
      <dgm:spPr/>
      <dgm:t>
        <a:bodyPr/>
        <a:lstStyle/>
        <a:p>
          <a:endParaRPr lang="hr-HR"/>
        </a:p>
      </dgm:t>
    </dgm:pt>
    <dgm:pt modelId="{16DC1159-7968-44F4-A0DA-1401346834E7}" type="pres">
      <dgm:prSet presAssocID="{70E0675E-FAA9-4479-BD7F-3A66AB76C7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F7F5842-30FA-47AE-8333-82B9690C2F72}" type="pres">
      <dgm:prSet presAssocID="{3723CC61-62D8-4C61-88FB-EF7F786DF2A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4A6DA2F-F320-4A8C-AF21-3E405B36F3B5}" type="pres">
      <dgm:prSet presAssocID="{0E615432-B21A-4ACE-A68B-3F08C37EA548}" presName="spacer" presStyleCnt="0"/>
      <dgm:spPr/>
    </dgm:pt>
    <dgm:pt modelId="{7F0207CA-6AD7-4F22-AA42-198295F6762C}" type="pres">
      <dgm:prSet presAssocID="{B1F97EFC-AD1C-47A2-BEED-295E32903A6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78A318-02D0-4EB3-8A77-243EC6D94897}" type="pres">
      <dgm:prSet presAssocID="{BC308984-BFF1-4809-A792-DF34D1359C75}" presName="spacer" presStyleCnt="0"/>
      <dgm:spPr/>
    </dgm:pt>
    <dgm:pt modelId="{2A12EB4C-77AD-4D68-97F3-F6A9A78289D6}" type="pres">
      <dgm:prSet presAssocID="{B3AB623B-80EC-497B-96AD-469FADF514A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E1001F-48AD-49BB-92EF-B271E4C37188}" type="pres">
      <dgm:prSet presAssocID="{75B92801-152B-49F4-91F8-A8472BF8994E}" presName="spacer" presStyleCnt="0"/>
      <dgm:spPr/>
    </dgm:pt>
    <dgm:pt modelId="{D5A31B05-E1BB-4462-9989-68692203CC1C}" type="pres">
      <dgm:prSet presAssocID="{D17903CE-DA6E-4062-B905-BCC38FB89F4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E323D9-89B0-47D9-AC25-765D65F2D25D}" type="pres">
      <dgm:prSet presAssocID="{780D701E-5373-48A0-83FF-0FD5AC428506}" presName="spacer" presStyleCnt="0"/>
      <dgm:spPr/>
    </dgm:pt>
    <dgm:pt modelId="{E8881DB7-E057-43EC-B7E4-61178CCEDD87}" type="pres">
      <dgm:prSet presAssocID="{CD1873BA-76F5-40DF-BA10-D9F2A3A262B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94545AB-5A0F-4B5D-813F-6DB166DC48B4}" type="presOf" srcId="{B3AB623B-80EC-497B-96AD-469FADF514AF}" destId="{2A12EB4C-77AD-4D68-97F3-F6A9A78289D6}" srcOrd="0" destOrd="0" presId="urn:microsoft.com/office/officeart/2005/8/layout/vList2"/>
    <dgm:cxn modelId="{667F055D-D27C-4945-8FFD-393A2F286698}" type="presOf" srcId="{70E0675E-FAA9-4479-BD7F-3A66AB76C758}" destId="{16DC1159-7968-44F4-A0DA-1401346834E7}" srcOrd="0" destOrd="0" presId="urn:microsoft.com/office/officeart/2005/8/layout/vList2"/>
    <dgm:cxn modelId="{92D2CBEB-8647-4009-9360-722B8755616D}" srcId="{70E0675E-FAA9-4479-BD7F-3A66AB76C758}" destId="{3723CC61-62D8-4C61-88FB-EF7F786DF2A5}" srcOrd="0" destOrd="0" parTransId="{91E6C6B9-3758-4D0B-89D6-FD9F34F176C6}" sibTransId="{0E615432-B21A-4ACE-A68B-3F08C37EA548}"/>
    <dgm:cxn modelId="{5ADE6B5B-7453-43A8-8325-DAED963ABA54}" type="presOf" srcId="{D17903CE-DA6E-4062-B905-BCC38FB89F48}" destId="{D5A31B05-E1BB-4462-9989-68692203CC1C}" srcOrd="0" destOrd="0" presId="urn:microsoft.com/office/officeart/2005/8/layout/vList2"/>
    <dgm:cxn modelId="{BD8F70D4-2920-457C-9B5D-5B68CBF676ED}" srcId="{70E0675E-FAA9-4479-BD7F-3A66AB76C758}" destId="{CD1873BA-76F5-40DF-BA10-D9F2A3A262B9}" srcOrd="4" destOrd="0" parTransId="{3CC192BF-F3F0-46E6-9C4A-EEE2F5ADFB58}" sibTransId="{FA8B44BC-7A0D-4BF9-B39A-C39FF901A580}"/>
    <dgm:cxn modelId="{6861D109-DA49-4094-BBC7-981B882CE795}" type="presOf" srcId="{B1F97EFC-AD1C-47A2-BEED-295E32903A62}" destId="{7F0207CA-6AD7-4F22-AA42-198295F6762C}" srcOrd="0" destOrd="0" presId="urn:microsoft.com/office/officeart/2005/8/layout/vList2"/>
    <dgm:cxn modelId="{B1FC8F6D-0E6C-453F-8581-E9C1193AE4C9}" srcId="{70E0675E-FAA9-4479-BD7F-3A66AB76C758}" destId="{D17903CE-DA6E-4062-B905-BCC38FB89F48}" srcOrd="3" destOrd="0" parTransId="{6165B8A4-0396-489D-A633-80BED6108516}" sibTransId="{780D701E-5373-48A0-83FF-0FD5AC428506}"/>
    <dgm:cxn modelId="{552FF84D-3ECE-4A8F-9C81-B8D92DC92356}" srcId="{70E0675E-FAA9-4479-BD7F-3A66AB76C758}" destId="{B1F97EFC-AD1C-47A2-BEED-295E32903A62}" srcOrd="1" destOrd="0" parTransId="{0F1FF418-8ADC-435B-9519-F946B6058778}" sibTransId="{BC308984-BFF1-4809-A792-DF34D1359C75}"/>
    <dgm:cxn modelId="{48C65CCD-303B-4265-85EA-22356085D788}" type="presOf" srcId="{3723CC61-62D8-4C61-88FB-EF7F786DF2A5}" destId="{6F7F5842-30FA-47AE-8333-82B9690C2F72}" srcOrd="0" destOrd="0" presId="urn:microsoft.com/office/officeart/2005/8/layout/vList2"/>
    <dgm:cxn modelId="{E2C62EBB-FD7B-4C54-9187-9C6C1E5EFEB7}" srcId="{70E0675E-FAA9-4479-BD7F-3A66AB76C758}" destId="{B3AB623B-80EC-497B-96AD-469FADF514AF}" srcOrd="2" destOrd="0" parTransId="{ED09A394-5EB4-4BC1-A0C1-BDD8723E53BD}" sibTransId="{75B92801-152B-49F4-91F8-A8472BF8994E}"/>
    <dgm:cxn modelId="{7A243345-49DB-47F8-936C-A9F1CD3ABA5B}" type="presOf" srcId="{CD1873BA-76F5-40DF-BA10-D9F2A3A262B9}" destId="{E8881DB7-E057-43EC-B7E4-61178CCEDD87}" srcOrd="0" destOrd="0" presId="urn:microsoft.com/office/officeart/2005/8/layout/vList2"/>
    <dgm:cxn modelId="{97BCC691-AC20-447A-8789-B719733C3618}" type="presParOf" srcId="{16DC1159-7968-44F4-A0DA-1401346834E7}" destId="{6F7F5842-30FA-47AE-8333-82B9690C2F72}" srcOrd="0" destOrd="0" presId="urn:microsoft.com/office/officeart/2005/8/layout/vList2"/>
    <dgm:cxn modelId="{0AFBCF3C-D43A-4308-A5EB-3C67A31DF72C}" type="presParOf" srcId="{16DC1159-7968-44F4-A0DA-1401346834E7}" destId="{84A6DA2F-F320-4A8C-AF21-3E405B36F3B5}" srcOrd="1" destOrd="0" presId="urn:microsoft.com/office/officeart/2005/8/layout/vList2"/>
    <dgm:cxn modelId="{F18F9FA1-B26F-45E1-B3B5-139581FB5747}" type="presParOf" srcId="{16DC1159-7968-44F4-A0DA-1401346834E7}" destId="{7F0207CA-6AD7-4F22-AA42-198295F6762C}" srcOrd="2" destOrd="0" presId="urn:microsoft.com/office/officeart/2005/8/layout/vList2"/>
    <dgm:cxn modelId="{E88A3F20-153D-4034-9D23-A39E434D2B54}" type="presParOf" srcId="{16DC1159-7968-44F4-A0DA-1401346834E7}" destId="{B378A318-02D0-4EB3-8A77-243EC6D94897}" srcOrd="3" destOrd="0" presId="urn:microsoft.com/office/officeart/2005/8/layout/vList2"/>
    <dgm:cxn modelId="{182D2E0D-5B40-46F1-A82D-B301146496F7}" type="presParOf" srcId="{16DC1159-7968-44F4-A0DA-1401346834E7}" destId="{2A12EB4C-77AD-4D68-97F3-F6A9A78289D6}" srcOrd="4" destOrd="0" presId="urn:microsoft.com/office/officeart/2005/8/layout/vList2"/>
    <dgm:cxn modelId="{20CB4092-88C8-4466-B58A-1663C9DDBA7F}" type="presParOf" srcId="{16DC1159-7968-44F4-A0DA-1401346834E7}" destId="{9EE1001F-48AD-49BB-92EF-B271E4C37188}" srcOrd="5" destOrd="0" presId="urn:microsoft.com/office/officeart/2005/8/layout/vList2"/>
    <dgm:cxn modelId="{82B6DC47-8499-4EF5-9C09-16FBF02D03A2}" type="presParOf" srcId="{16DC1159-7968-44F4-A0DA-1401346834E7}" destId="{D5A31B05-E1BB-4462-9989-68692203CC1C}" srcOrd="6" destOrd="0" presId="urn:microsoft.com/office/officeart/2005/8/layout/vList2"/>
    <dgm:cxn modelId="{602E0914-DB9C-4B16-872F-7E426B551AAD}" type="presParOf" srcId="{16DC1159-7968-44F4-A0DA-1401346834E7}" destId="{6AE323D9-89B0-47D9-AC25-765D65F2D25D}" srcOrd="7" destOrd="0" presId="urn:microsoft.com/office/officeart/2005/8/layout/vList2"/>
    <dgm:cxn modelId="{017DB6E1-842F-486B-B838-225579475886}" type="presParOf" srcId="{16DC1159-7968-44F4-A0DA-1401346834E7}" destId="{E8881DB7-E057-43EC-B7E4-61178CCEDD8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CBF922-2D38-471B-9D98-86BE237A7CF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CFA1A79-2DAD-4E21-AAC9-8E1EEE086A76}">
      <dgm:prSet/>
      <dgm:spPr/>
      <dgm:t>
        <a:bodyPr/>
        <a:lstStyle/>
        <a:p>
          <a:r>
            <a:rPr lang="hr-HR" dirty="0"/>
            <a:t>Gradnja palača oko glavnog trga</a:t>
          </a:r>
          <a:endParaRPr lang="en-US" dirty="0"/>
        </a:p>
      </dgm:t>
    </dgm:pt>
    <dgm:pt modelId="{AF2852B4-BA9F-4777-8CE9-88CA3C1A2043}" type="parTrans" cxnId="{40AD4E58-8C3D-4C31-8041-B94FEAC0D1E5}">
      <dgm:prSet/>
      <dgm:spPr/>
      <dgm:t>
        <a:bodyPr/>
        <a:lstStyle/>
        <a:p>
          <a:endParaRPr lang="en-US"/>
        </a:p>
      </dgm:t>
    </dgm:pt>
    <dgm:pt modelId="{185032E3-30AD-481E-8462-E30EDFD2FF8F}" type="sibTrans" cxnId="{40AD4E58-8C3D-4C31-8041-B94FEAC0D1E5}">
      <dgm:prSet/>
      <dgm:spPr/>
      <dgm:t>
        <a:bodyPr/>
        <a:lstStyle/>
        <a:p>
          <a:endParaRPr lang="en-US"/>
        </a:p>
      </dgm:t>
    </dgm:pt>
    <dgm:pt modelId="{4C689B5E-C7A7-4AFD-900B-031296EE4591}">
      <dgm:prSet/>
      <dgm:spPr/>
      <dgm:t>
        <a:bodyPr/>
        <a:lstStyle/>
        <a:p>
          <a:r>
            <a:rPr lang="hr-HR" dirty="0"/>
            <a:t>Grad nastaje unutar obrambenih zidina</a:t>
          </a:r>
          <a:endParaRPr lang="en-US" dirty="0"/>
        </a:p>
      </dgm:t>
    </dgm:pt>
    <dgm:pt modelId="{1C5F4359-CB9F-4144-882F-893209878B56}" type="parTrans" cxnId="{CF3C6424-6FF9-469E-84A9-634AA906B3E4}">
      <dgm:prSet/>
      <dgm:spPr/>
      <dgm:t>
        <a:bodyPr/>
        <a:lstStyle/>
        <a:p>
          <a:endParaRPr lang="en-US"/>
        </a:p>
      </dgm:t>
    </dgm:pt>
    <dgm:pt modelId="{D22F5DBB-15CA-427C-B1FE-FC3D5E35FA13}" type="sibTrans" cxnId="{CF3C6424-6FF9-469E-84A9-634AA906B3E4}">
      <dgm:prSet/>
      <dgm:spPr/>
      <dgm:t>
        <a:bodyPr/>
        <a:lstStyle/>
        <a:p>
          <a:endParaRPr lang="en-US"/>
        </a:p>
      </dgm:t>
    </dgm:pt>
    <dgm:pt modelId="{AE881241-BC7C-49B5-8A7D-274AB90694C3}">
      <dgm:prSet/>
      <dgm:spPr/>
      <dgm:t>
        <a:bodyPr/>
        <a:lstStyle/>
        <a:p>
          <a:r>
            <a:rPr lang="hr-HR" dirty="0"/>
            <a:t>Gradski centar s gradskom crkvom i vijećnicom</a:t>
          </a:r>
          <a:endParaRPr lang="en-US" dirty="0"/>
        </a:p>
      </dgm:t>
    </dgm:pt>
    <dgm:pt modelId="{149F72AA-7C95-4511-BDBE-406C29809887}" type="parTrans" cxnId="{417B86F4-6095-41AE-BB17-7625018AB29A}">
      <dgm:prSet/>
      <dgm:spPr/>
      <dgm:t>
        <a:bodyPr/>
        <a:lstStyle/>
        <a:p>
          <a:endParaRPr lang="en-US"/>
        </a:p>
      </dgm:t>
    </dgm:pt>
    <dgm:pt modelId="{90FC3EE2-9394-443D-AFA9-46D4F192F7D7}" type="sibTrans" cxnId="{417B86F4-6095-41AE-BB17-7625018AB29A}">
      <dgm:prSet/>
      <dgm:spPr/>
      <dgm:t>
        <a:bodyPr/>
        <a:lstStyle/>
        <a:p>
          <a:endParaRPr lang="en-US"/>
        </a:p>
      </dgm:t>
    </dgm:pt>
    <dgm:pt modelId="{718BDC80-8304-4F31-A13A-0B12FA857677}">
      <dgm:prSet/>
      <dgm:spPr/>
      <dgm:t>
        <a:bodyPr/>
        <a:lstStyle/>
        <a:p>
          <a:r>
            <a:rPr lang="hr-HR" dirty="0"/>
            <a:t>Gradnja brojnih crkava različitih crkvenih redova</a:t>
          </a:r>
          <a:endParaRPr lang="en-US" dirty="0"/>
        </a:p>
      </dgm:t>
    </dgm:pt>
    <dgm:pt modelId="{3BE421AD-37FB-451A-B61E-C00F393ACCB2}" type="parTrans" cxnId="{6C75C1FE-BE7C-4365-BE49-5F1C404E522E}">
      <dgm:prSet/>
      <dgm:spPr/>
      <dgm:t>
        <a:bodyPr/>
        <a:lstStyle/>
        <a:p>
          <a:endParaRPr lang="hr-HR"/>
        </a:p>
      </dgm:t>
    </dgm:pt>
    <dgm:pt modelId="{1A50D362-1058-4DB6-BD99-92F28DE10619}" type="sibTrans" cxnId="{6C75C1FE-BE7C-4365-BE49-5F1C404E522E}">
      <dgm:prSet/>
      <dgm:spPr/>
      <dgm:t>
        <a:bodyPr/>
        <a:lstStyle/>
        <a:p>
          <a:endParaRPr lang="hr-HR"/>
        </a:p>
      </dgm:t>
    </dgm:pt>
    <dgm:pt modelId="{1B0A0A1E-E977-4E3C-BEB7-A6F8F9BAF648}">
      <dgm:prSet/>
      <dgm:spPr/>
      <dgm:t>
        <a:bodyPr/>
        <a:lstStyle/>
        <a:p>
          <a:r>
            <a:rPr lang="hr-HR" dirty="0"/>
            <a:t>Kuće od drveta s slamnatim krovovima</a:t>
          </a:r>
          <a:endParaRPr lang="en-US" dirty="0"/>
        </a:p>
      </dgm:t>
    </dgm:pt>
    <dgm:pt modelId="{7D30B1FC-DDD9-40AE-9808-E6A478BC81E8}" type="parTrans" cxnId="{992EB3D6-4745-451C-A7CB-2366C5F09882}">
      <dgm:prSet/>
      <dgm:spPr/>
      <dgm:t>
        <a:bodyPr/>
        <a:lstStyle/>
        <a:p>
          <a:endParaRPr lang="hr-HR"/>
        </a:p>
      </dgm:t>
    </dgm:pt>
    <dgm:pt modelId="{97725687-C017-44E3-9A00-F8994911D0A5}" type="sibTrans" cxnId="{992EB3D6-4745-451C-A7CB-2366C5F09882}">
      <dgm:prSet/>
      <dgm:spPr/>
      <dgm:t>
        <a:bodyPr/>
        <a:lstStyle/>
        <a:p>
          <a:endParaRPr lang="hr-HR"/>
        </a:p>
      </dgm:t>
    </dgm:pt>
    <dgm:pt modelId="{A4B021A4-4193-4A91-B319-571EFF770DC3}">
      <dgm:prSet/>
      <dgm:spPr/>
      <dgm:t>
        <a:bodyPr/>
        <a:lstStyle/>
        <a:p>
          <a:r>
            <a:rPr lang="hr-HR" dirty="0"/>
            <a:t>Unutar gradskih zidina uzgajala se stoka</a:t>
          </a:r>
          <a:endParaRPr lang="en-US" dirty="0"/>
        </a:p>
      </dgm:t>
    </dgm:pt>
    <dgm:pt modelId="{381FCCC9-39D0-4C3A-BBDC-46F76D4D09DF}" type="parTrans" cxnId="{AA48AE84-2B93-466B-B854-E5460AD3B7D1}">
      <dgm:prSet/>
      <dgm:spPr/>
      <dgm:t>
        <a:bodyPr/>
        <a:lstStyle/>
        <a:p>
          <a:endParaRPr lang="hr-HR"/>
        </a:p>
      </dgm:t>
    </dgm:pt>
    <dgm:pt modelId="{27AEC48E-359A-435E-A3BB-70EA4D732EEF}" type="sibTrans" cxnId="{AA48AE84-2B93-466B-B854-E5460AD3B7D1}">
      <dgm:prSet/>
      <dgm:spPr/>
      <dgm:t>
        <a:bodyPr/>
        <a:lstStyle/>
        <a:p>
          <a:endParaRPr lang="hr-HR"/>
        </a:p>
      </dgm:t>
    </dgm:pt>
    <dgm:pt modelId="{C4DF4F1A-9E8E-4FF9-8635-7560CC3A451C}">
      <dgm:prSet/>
      <dgm:spPr/>
      <dgm:t>
        <a:bodyPr/>
        <a:lstStyle/>
        <a:p>
          <a:r>
            <a:rPr lang="hr-HR" dirty="0"/>
            <a:t>Gradovi prenapučeni i bez kanalizacije</a:t>
          </a:r>
          <a:endParaRPr lang="en-US" dirty="0"/>
        </a:p>
      </dgm:t>
    </dgm:pt>
    <dgm:pt modelId="{CE4B719A-4638-431D-958B-A6A2D155F39D}" type="parTrans" cxnId="{6D16BF1C-2545-4C3B-8370-42314C06A453}">
      <dgm:prSet/>
      <dgm:spPr/>
      <dgm:t>
        <a:bodyPr/>
        <a:lstStyle/>
        <a:p>
          <a:endParaRPr lang="hr-HR"/>
        </a:p>
      </dgm:t>
    </dgm:pt>
    <dgm:pt modelId="{03BE159D-7D7B-4DB0-9E64-A9C80CED6FC2}" type="sibTrans" cxnId="{6D16BF1C-2545-4C3B-8370-42314C06A453}">
      <dgm:prSet/>
      <dgm:spPr/>
      <dgm:t>
        <a:bodyPr/>
        <a:lstStyle/>
        <a:p>
          <a:endParaRPr lang="hr-HR"/>
        </a:p>
      </dgm:t>
    </dgm:pt>
    <dgm:pt modelId="{9686E8A1-2EBD-4AE4-AB2D-965ECC7D71A7}" type="pres">
      <dgm:prSet presAssocID="{F4CBF922-2D38-471B-9D98-86BE237A7C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CDCEBCB-9240-4796-A34B-D9784C04BE8C}" type="pres">
      <dgm:prSet presAssocID="{ACFA1A79-2DAD-4E21-AAC9-8E1EEE086A7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40512A-0FEC-41F4-BF82-E38F338A1D1D}" type="pres">
      <dgm:prSet presAssocID="{185032E3-30AD-481E-8462-E30EDFD2FF8F}" presName="spacer" presStyleCnt="0"/>
      <dgm:spPr/>
    </dgm:pt>
    <dgm:pt modelId="{6E3346EB-1831-4CBF-B015-997CCB9D871C}" type="pres">
      <dgm:prSet presAssocID="{4C689B5E-C7A7-4AFD-900B-031296EE459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41F8E0A-A3E9-4624-AE4A-EF42FE85947A}" type="pres">
      <dgm:prSet presAssocID="{D22F5DBB-15CA-427C-B1FE-FC3D5E35FA13}" presName="spacer" presStyleCnt="0"/>
      <dgm:spPr/>
    </dgm:pt>
    <dgm:pt modelId="{DB7AFB66-05F3-486B-8CDA-4CCD46F65B80}" type="pres">
      <dgm:prSet presAssocID="{AE881241-BC7C-49B5-8A7D-274AB90694C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F08848A-B412-41F2-AA9D-69AD34A634A0}" type="pres">
      <dgm:prSet presAssocID="{90FC3EE2-9394-443D-AFA9-46D4F192F7D7}" presName="spacer" presStyleCnt="0"/>
      <dgm:spPr/>
    </dgm:pt>
    <dgm:pt modelId="{324A5F95-7611-47A0-9939-C92DE6CFB218}" type="pres">
      <dgm:prSet presAssocID="{718BDC80-8304-4F31-A13A-0B12FA857677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3E6E53-6388-44E3-A0D9-7B4F04CA5A2D}" type="pres">
      <dgm:prSet presAssocID="{1A50D362-1058-4DB6-BD99-92F28DE10619}" presName="spacer" presStyleCnt="0"/>
      <dgm:spPr/>
    </dgm:pt>
    <dgm:pt modelId="{3ADF589B-7EB7-4908-9EA9-48951A898DD1}" type="pres">
      <dgm:prSet presAssocID="{1B0A0A1E-E977-4E3C-BEB7-A6F8F9BAF64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1A66A8E-6949-4664-BCF2-5FE31A1F9330}" type="pres">
      <dgm:prSet presAssocID="{97725687-C017-44E3-9A00-F8994911D0A5}" presName="spacer" presStyleCnt="0"/>
      <dgm:spPr/>
    </dgm:pt>
    <dgm:pt modelId="{4FA9ACCB-AA14-4FFF-9172-D82EC1987422}" type="pres">
      <dgm:prSet presAssocID="{A4B021A4-4193-4A91-B319-571EFF770DC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59441C4-8847-4DC2-BC00-53156E691765}" type="pres">
      <dgm:prSet presAssocID="{27AEC48E-359A-435E-A3BB-70EA4D732EEF}" presName="spacer" presStyleCnt="0"/>
      <dgm:spPr/>
    </dgm:pt>
    <dgm:pt modelId="{71BDA373-34A6-4DC0-9F6A-C57C787ECFAF}" type="pres">
      <dgm:prSet presAssocID="{C4DF4F1A-9E8E-4FF9-8635-7560CC3A451C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11DCE59-CDBC-4558-BE8D-47F9814B679F}" type="presOf" srcId="{F4CBF922-2D38-471B-9D98-86BE237A7CFA}" destId="{9686E8A1-2EBD-4AE4-AB2D-965ECC7D71A7}" srcOrd="0" destOrd="0" presId="urn:microsoft.com/office/officeart/2005/8/layout/vList2"/>
    <dgm:cxn modelId="{CF3C6424-6FF9-469E-84A9-634AA906B3E4}" srcId="{F4CBF922-2D38-471B-9D98-86BE237A7CFA}" destId="{4C689B5E-C7A7-4AFD-900B-031296EE4591}" srcOrd="1" destOrd="0" parTransId="{1C5F4359-CB9F-4144-882F-893209878B56}" sibTransId="{D22F5DBB-15CA-427C-B1FE-FC3D5E35FA13}"/>
    <dgm:cxn modelId="{AA48AE84-2B93-466B-B854-E5460AD3B7D1}" srcId="{F4CBF922-2D38-471B-9D98-86BE237A7CFA}" destId="{A4B021A4-4193-4A91-B319-571EFF770DC3}" srcOrd="5" destOrd="0" parTransId="{381FCCC9-39D0-4C3A-BBDC-46F76D4D09DF}" sibTransId="{27AEC48E-359A-435E-A3BB-70EA4D732EEF}"/>
    <dgm:cxn modelId="{992EB3D6-4745-451C-A7CB-2366C5F09882}" srcId="{F4CBF922-2D38-471B-9D98-86BE237A7CFA}" destId="{1B0A0A1E-E977-4E3C-BEB7-A6F8F9BAF648}" srcOrd="4" destOrd="0" parTransId="{7D30B1FC-DDD9-40AE-9808-E6A478BC81E8}" sibTransId="{97725687-C017-44E3-9A00-F8994911D0A5}"/>
    <dgm:cxn modelId="{DA4093A5-1317-46F2-AADB-4AE020856D99}" type="presOf" srcId="{AE881241-BC7C-49B5-8A7D-274AB90694C3}" destId="{DB7AFB66-05F3-486B-8CDA-4CCD46F65B80}" srcOrd="0" destOrd="0" presId="urn:microsoft.com/office/officeart/2005/8/layout/vList2"/>
    <dgm:cxn modelId="{E1A1ADB1-C0A1-4A4C-8D7D-CC1BFC76B2ED}" type="presOf" srcId="{1B0A0A1E-E977-4E3C-BEB7-A6F8F9BAF648}" destId="{3ADF589B-7EB7-4908-9EA9-48951A898DD1}" srcOrd="0" destOrd="0" presId="urn:microsoft.com/office/officeart/2005/8/layout/vList2"/>
    <dgm:cxn modelId="{0136D7BA-02BC-46BA-8F02-AAB5E034CD50}" type="presOf" srcId="{718BDC80-8304-4F31-A13A-0B12FA857677}" destId="{324A5F95-7611-47A0-9939-C92DE6CFB218}" srcOrd="0" destOrd="0" presId="urn:microsoft.com/office/officeart/2005/8/layout/vList2"/>
    <dgm:cxn modelId="{06BECB98-4F09-4F6D-A958-0065A0C8D090}" type="presOf" srcId="{4C689B5E-C7A7-4AFD-900B-031296EE4591}" destId="{6E3346EB-1831-4CBF-B015-997CCB9D871C}" srcOrd="0" destOrd="0" presId="urn:microsoft.com/office/officeart/2005/8/layout/vList2"/>
    <dgm:cxn modelId="{417B86F4-6095-41AE-BB17-7625018AB29A}" srcId="{F4CBF922-2D38-471B-9D98-86BE237A7CFA}" destId="{AE881241-BC7C-49B5-8A7D-274AB90694C3}" srcOrd="2" destOrd="0" parTransId="{149F72AA-7C95-4511-BDBE-406C29809887}" sibTransId="{90FC3EE2-9394-443D-AFA9-46D4F192F7D7}"/>
    <dgm:cxn modelId="{D18174DD-0CB8-43B7-876B-DF08246EB371}" type="presOf" srcId="{C4DF4F1A-9E8E-4FF9-8635-7560CC3A451C}" destId="{71BDA373-34A6-4DC0-9F6A-C57C787ECFAF}" srcOrd="0" destOrd="0" presId="urn:microsoft.com/office/officeart/2005/8/layout/vList2"/>
    <dgm:cxn modelId="{56FD643D-A858-4D63-A0A6-2716FBF4047F}" type="presOf" srcId="{A4B021A4-4193-4A91-B319-571EFF770DC3}" destId="{4FA9ACCB-AA14-4FFF-9172-D82EC1987422}" srcOrd="0" destOrd="0" presId="urn:microsoft.com/office/officeart/2005/8/layout/vList2"/>
    <dgm:cxn modelId="{6D16BF1C-2545-4C3B-8370-42314C06A453}" srcId="{F4CBF922-2D38-471B-9D98-86BE237A7CFA}" destId="{C4DF4F1A-9E8E-4FF9-8635-7560CC3A451C}" srcOrd="6" destOrd="0" parTransId="{CE4B719A-4638-431D-958B-A6A2D155F39D}" sibTransId="{03BE159D-7D7B-4DB0-9E64-A9C80CED6FC2}"/>
    <dgm:cxn modelId="{6C75C1FE-BE7C-4365-BE49-5F1C404E522E}" srcId="{F4CBF922-2D38-471B-9D98-86BE237A7CFA}" destId="{718BDC80-8304-4F31-A13A-0B12FA857677}" srcOrd="3" destOrd="0" parTransId="{3BE421AD-37FB-451A-B61E-C00F393ACCB2}" sibTransId="{1A50D362-1058-4DB6-BD99-92F28DE10619}"/>
    <dgm:cxn modelId="{40AD4E58-8C3D-4C31-8041-B94FEAC0D1E5}" srcId="{F4CBF922-2D38-471B-9D98-86BE237A7CFA}" destId="{ACFA1A79-2DAD-4E21-AAC9-8E1EEE086A76}" srcOrd="0" destOrd="0" parTransId="{AF2852B4-BA9F-4777-8CE9-88CA3C1A2043}" sibTransId="{185032E3-30AD-481E-8462-E30EDFD2FF8F}"/>
    <dgm:cxn modelId="{A9A74C61-E8E1-4F6A-AA8A-7D801A06EDEF}" type="presOf" srcId="{ACFA1A79-2DAD-4E21-AAC9-8E1EEE086A76}" destId="{6CDCEBCB-9240-4796-A34B-D9784C04BE8C}" srcOrd="0" destOrd="0" presId="urn:microsoft.com/office/officeart/2005/8/layout/vList2"/>
    <dgm:cxn modelId="{CB892AB6-1ABD-4EB6-B2E6-538B13F7BF6E}" type="presParOf" srcId="{9686E8A1-2EBD-4AE4-AB2D-965ECC7D71A7}" destId="{6CDCEBCB-9240-4796-A34B-D9784C04BE8C}" srcOrd="0" destOrd="0" presId="urn:microsoft.com/office/officeart/2005/8/layout/vList2"/>
    <dgm:cxn modelId="{6F41F1F2-CF63-4CD8-AD3F-167BA39E6B0D}" type="presParOf" srcId="{9686E8A1-2EBD-4AE4-AB2D-965ECC7D71A7}" destId="{0040512A-0FEC-41F4-BF82-E38F338A1D1D}" srcOrd="1" destOrd="0" presId="urn:microsoft.com/office/officeart/2005/8/layout/vList2"/>
    <dgm:cxn modelId="{ABB928F5-15A2-4CF8-9282-64C921D0B718}" type="presParOf" srcId="{9686E8A1-2EBD-4AE4-AB2D-965ECC7D71A7}" destId="{6E3346EB-1831-4CBF-B015-997CCB9D871C}" srcOrd="2" destOrd="0" presId="urn:microsoft.com/office/officeart/2005/8/layout/vList2"/>
    <dgm:cxn modelId="{B1C0EA3A-4834-430D-A4F6-A0FECF8F584E}" type="presParOf" srcId="{9686E8A1-2EBD-4AE4-AB2D-965ECC7D71A7}" destId="{D41F8E0A-A3E9-4624-AE4A-EF42FE85947A}" srcOrd="3" destOrd="0" presId="urn:microsoft.com/office/officeart/2005/8/layout/vList2"/>
    <dgm:cxn modelId="{A9A8BA48-410D-4C61-A94D-AA52EAB481BB}" type="presParOf" srcId="{9686E8A1-2EBD-4AE4-AB2D-965ECC7D71A7}" destId="{DB7AFB66-05F3-486B-8CDA-4CCD46F65B80}" srcOrd="4" destOrd="0" presId="urn:microsoft.com/office/officeart/2005/8/layout/vList2"/>
    <dgm:cxn modelId="{EAB3FA3D-A51A-4210-970F-EE6CEA141861}" type="presParOf" srcId="{9686E8A1-2EBD-4AE4-AB2D-965ECC7D71A7}" destId="{AF08848A-B412-41F2-AA9D-69AD34A634A0}" srcOrd="5" destOrd="0" presId="urn:microsoft.com/office/officeart/2005/8/layout/vList2"/>
    <dgm:cxn modelId="{08361AF1-ED99-43E8-BBEB-DDBA68C26A73}" type="presParOf" srcId="{9686E8A1-2EBD-4AE4-AB2D-965ECC7D71A7}" destId="{324A5F95-7611-47A0-9939-C92DE6CFB218}" srcOrd="6" destOrd="0" presId="urn:microsoft.com/office/officeart/2005/8/layout/vList2"/>
    <dgm:cxn modelId="{B78A188D-6AB8-4E11-BD7D-CE7C8A3A69A3}" type="presParOf" srcId="{9686E8A1-2EBD-4AE4-AB2D-965ECC7D71A7}" destId="{7E3E6E53-6388-44E3-A0D9-7B4F04CA5A2D}" srcOrd="7" destOrd="0" presId="urn:microsoft.com/office/officeart/2005/8/layout/vList2"/>
    <dgm:cxn modelId="{5C35E106-D9E6-4C81-B351-6CD309561033}" type="presParOf" srcId="{9686E8A1-2EBD-4AE4-AB2D-965ECC7D71A7}" destId="{3ADF589B-7EB7-4908-9EA9-48951A898DD1}" srcOrd="8" destOrd="0" presId="urn:microsoft.com/office/officeart/2005/8/layout/vList2"/>
    <dgm:cxn modelId="{8E47D51A-6E26-4C76-A876-B24D1BE9D346}" type="presParOf" srcId="{9686E8A1-2EBD-4AE4-AB2D-965ECC7D71A7}" destId="{E1A66A8E-6949-4664-BCF2-5FE31A1F9330}" srcOrd="9" destOrd="0" presId="urn:microsoft.com/office/officeart/2005/8/layout/vList2"/>
    <dgm:cxn modelId="{9C7AA7DC-7F3D-4499-8B73-E62D5153402C}" type="presParOf" srcId="{9686E8A1-2EBD-4AE4-AB2D-965ECC7D71A7}" destId="{4FA9ACCB-AA14-4FFF-9172-D82EC1987422}" srcOrd="10" destOrd="0" presId="urn:microsoft.com/office/officeart/2005/8/layout/vList2"/>
    <dgm:cxn modelId="{EA1897A7-0615-45DC-B620-17204AC30850}" type="presParOf" srcId="{9686E8A1-2EBD-4AE4-AB2D-965ECC7D71A7}" destId="{059441C4-8847-4DC2-BC00-53156E691765}" srcOrd="11" destOrd="0" presId="urn:microsoft.com/office/officeart/2005/8/layout/vList2"/>
    <dgm:cxn modelId="{1D8DD097-A1A8-43E8-A987-C7DC497DA8DC}" type="presParOf" srcId="{9686E8A1-2EBD-4AE4-AB2D-965ECC7D71A7}" destId="{71BDA373-34A6-4DC0-9F6A-C57C787ECFA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3F3246A-0D90-41DD-998C-E484C535588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CC79EE-BDE7-423C-B46A-4507B3AD27F6}">
      <dgm:prSet/>
      <dgm:spPr/>
      <dgm:t>
        <a:bodyPr/>
        <a:lstStyle/>
        <a:p>
          <a:r>
            <a:rPr lang="hr-HR"/>
            <a:t>Oslobađanje vlasti feudalaca</a:t>
          </a:r>
          <a:endParaRPr lang="en-US"/>
        </a:p>
      </dgm:t>
    </dgm:pt>
    <dgm:pt modelId="{72D6B08B-5A93-4D3C-B434-232563ABFF47}" type="parTrans" cxnId="{7DAA4D9A-83A1-4E4F-B60F-F51DABA27E53}">
      <dgm:prSet/>
      <dgm:spPr/>
      <dgm:t>
        <a:bodyPr/>
        <a:lstStyle/>
        <a:p>
          <a:endParaRPr lang="en-US"/>
        </a:p>
      </dgm:t>
    </dgm:pt>
    <dgm:pt modelId="{DA257C6D-9B6E-4A01-8B6C-B654612B7B68}" type="sibTrans" cxnId="{7DAA4D9A-83A1-4E4F-B60F-F51DABA27E53}">
      <dgm:prSet/>
      <dgm:spPr/>
      <dgm:t>
        <a:bodyPr/>
        <a:lstStyle/>
        <a:p>
          <a:endParaRPr lang="en-US"/>
        </a:p>
      </dgm:t>
    </dgm:pt>
    <dgm:pt modelId="{128DF9A9-F959-426B-9633-D38B4EACE79E}">
      <dgm:prSet/>
      <dgm:spPr/>
      <dgm:t>
        <a:bodyPr/>
        <a:lstStyle/>
        <a:p>
          <a:r>
            <a:rPr lang="hr-HR" dirty="0"/>
            <a:t>Nastaju slobodni kraljevski gradovi</a:t>
          </a:r>
          <a:endParaRPr lang="en-US" dirty="0"/>
        </a:p>
      </dgm:t>
    </dgm:pt>
    <dgm:pt modelId="{A00CB4F5-1519-4A3B-A98E-45073D7A2545}" type="parTrans" cxnId="{899F3C0D-2E08-4846-9F96-24AD7DF24789}">
      <dgm:prSet/>
      <dgm:spPr/>
      <dgm:t>
        <a:bodyPr/>
        <a:lstStyle/>
        <a:p>
          <a:endParaRPr lang="en-US"/>
        </a:p>
      </dgm:t>
    </dgm:pt>
    <dgm:pt modelId="{F3243678-AD15-4D94-9E9C-F782897254C5}" type="sibTrans" cxnId="{899F3C0D-2E08-4846-9F96-24AD7DF24789}">
      <dgm:prSet/>
      <dgm:spPr/>
      <dgm:t>
        <a:bodyPr/>
        <a:lstStyle/>
        <a:p>
          <a:endParaRPr lang="en-US"/>
        </a:p>
      </dgm:t>
    </dgm:pt>
    <dgm:pt modelId="{DB45458A-A36D-4E99-9428-38B1F4EDEFF0}">
      <dgm:prSet/>
      <dgm:spPr/>
      <dgm:t>
        <a:bodyPr/>
        <a:lstStyle/>
        <a:p>
          <a:r>
            <a:rPr lang="hr-HR" dirty="0"/>
            <a:t>Povelje i stvaranje gradske samouprave</a:t>
          </a:r>
          <a:endParaRPr lang="en-US" dirty="0"/>
        </a:p>
      </dgm:t>
    </dgm:pt>
    <dgm:pt modelId="{D69EB7CB-7880-4E3C-B11C-07447B1DDFA8}" type="parTrans" cxnId="{EE972197-E7AE-4704-B999-55687DE27C61}">
      <dgm:prSet/>
      <dgm:spPr/>
      <dgm:t>
        <a:bodyPr/>
        <a:lstStyle/>
        <a:p>
          <a:endParaRPr lang="hr-HR"/>
        </a:p>
      </dgm:t>
    </dgm:pt>
    <dgm:pt modelId="{DD8EDEC9-2CB6-4828-B0CA-5C396295F57F}" type="sibTrans" cxnId="{EE972197-E7AE-4704-B999-55687DE27C61}">
      <dgm:prSet/>
      <dgm:spPr/>
      <dgm:t>
        <a:bodyPr/>
        <a:lstStyle/>
        <a:p>
          <a:endParaRPr lang="hr-HR"/>
        </a:p>
      </dgm:t>
    </dgm:pt>
    <dgm:pt modelId="{7A27D5D1-B275-40D6-84E5-314D1F51702F}">
      <dgm:prSet/>
      <dgm:spPr/>
      <dgm:t>
        <a:bodyPr/>
        <a:lstStyle/>
        <a:p>
          <a:r>
            <a:rPr lang="hr-HR" dirty="0"/>
            <a:t>Sloboda kretanja građana</a:t>
          </a:r>
          <a:endParaRPr lang="en-US" dirty="0"/>
        </a:p>
      </dgm:t>
    </dgm:pt>
    <dgm:pt modelId="{5A26BFB4-33C5-4AAD-A549-677D29290DF3}" type="parTrans" cxnId="{484318A5-108E-4B9A-8CF0-72A26137AEE2}">
      <dgm:prSet/>
      <dgm:spPr/>
      <dgm:t>
        <a:bodyPr/>
        <a:lstStyle/>
        <a:p>
          <a:endParaRPr lang="hr-HR"/>
        </a:p>
      </dgm:t>
    </dgm:pt>
    <dgm:pt modelId="{62F14D38-957C-443D-8078-88B5D7E3BA65}" type="sibTrans" cxnId="{484318A5-108E-4B9A-8CF0-72A26137AEE2}">
      <dgm:prSet/>
      <dgm:spPr/>
      <dgm:t>
        <a:bodyPr/>
        <a:lstStyle/>
        <a:p>
          <a:endParaRPr lang="hr-HR"/>
        </a:p>
      </dgm:t>
    </dgm:pt>
    <dgm:pt modelId="{4F628EB5-21A0-4EAA-A844-029BAC8C9548}">
      <dgm:prSet/>
      <dgm:spPr/>
      <dgm:t>
        <a:bodyPr/>
        <a:lstStyle/>
        <a:p>
          <a:r>
            <a:rPr lang="hr-HR" dirty="0"/>
            <a:t>Oslobađanje od dijela poreza</a:t>
          </a:r>
          <a:endParaRPr lang="en-US" dirty="0"/>
        </a:p>
      </dgm:t>
    </dgm:pt>
    <dgm:pt modelId="{B425D69E-FAA9-4D42-A1D5-1C31CA1D91A6}" type="parTrans" cxnId="{C60E60E5-A97E-43A6-B1F3-FA993AA72C6F}">
      <dgm:prSet/>
      <dgm:spPr/>
      <dgm:t>
        <a:bodyPr/>
        <a:lstStyle/>
        <a:p>
          <a:endParaRPr lang="hr-HR"/>
        </a:p>
      </dgm:t>
    </dgm:pt>
    <dgm:pt modelId="{10BC5070-F2EA-4132-ADD7-611D38127955}" type="sibTrans" cxnId="{C60E60E5-A97E-43A6-B1F3-FA993AA72C6F}">
      <dgm:prSet/>
      <dgm:spPr/>
      <dgm:t>
        <a:bodyPr/>
        <a:lstStyle/>
        <a:p>
          <a:endParaRPr lang="hr-HR"/>
        </a:p>
      </dgm:t>
    </dgm:pt>
    <dgm:pt modelId="{1EC0E123-D490-4720-835F-4DF77AA51DF7}">
      <dgm:prSet/>
      <dgm:spPr/>
      <dgm:t>
        <a:bodyPr/>
        <a:lstStyle/>
        <a:p>
          <a:r>
            <a:rPr lang="hr-HR" dirty="0"/>
            <a:t>Raspolaganje vlastitom imovinom i nasljedstvom</a:t>
          </a:r>
          <a:endParaRPr lang="en-US" dirty="0"/>
        </a:p>
      </dgm:t>
    </dgm:pt>
    <dgm:pt modelId="{7D1A4D3C-A383-4EE0-99C7-2CA804FC9D24}" type="parTrans" cxnId="{9CC1AEDD-5A5B-4E70-BE2B-42EE11E44304}">
      <dgm:prSet/>
      <dgm:spPr/>
      <dgm:t>
        <a:bodyPr/>
        <a:lstStyle/>
        <a:p>
          <a:endParaRPr lang="hr-HR"/>
        </a:p>
      </dgm:t>
    </dgm:pt>
    <dgm:pt modelId="{5DF84F2F-D2E1-4F59-88FB-084DABA8D186}" type="sibTrans" cxnId="{9CC1AEDD-5A5B-4E70-BE2B-42EE11E44304}">
      <dgm:prSet/>
      <dgm:spPr/>
      <dgm:t>
        <a:bodyPr/>
        <a:lstStyle/>
        <a:p>
          <a:endParaRPr lang="hr-HR"/>
        </a:p>
      </dgm:t>
    </dgm:pt>
    <dgm:pt modelId="{F9F301EB-1C04-4BB1-9D6A-1832D043618F}" type="pres">
      <dgm:prSet presAssocID="{F3F3246A-0D90-41DD-998C-E484C53558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83DD5BB-3AEF-48BA-A9CD-0A62B62D4DB1}" type="pres">
      <dgm:prSet presAssocID="{B9CC79EE-BDE7-423C-B46A-4507B3AD27F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C0DF9CE-978C-4CFF-8BD1-782CD5029868}" type="pres">
      <dgm:prSet presAssocID="{DA257C6D-9B6E-4A01-8B6C-B654612B7B68}" presName="spacer" presStyleCnt="0"/>
      <dgm:spPr/>
    </dgm:pt>
    <dgm:pt modelId="{7AF486AB-DC7A-410F-B445-49629F10C699}" type="pres">
      <dgm:prSet presAssocID="{128DF9A9-F959-426B-9633-D38B4EACE79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6702874-0209-4A4C-BA0A-E33F933D052C}" type="pres">
      <dgm:prSet presAssocID="{F3243678-AD15-4D94-9E9C-F782897254C5}" presName="spacer" presStyleCnt="0"/>
      <dgm:spPr/>
    </dgm:pt>
    <dgm:pt modelId="{5F0E75CC-9BA8-4501-849F-D0FF1A4F412C}" type="pres">
      <dgm:prSet presAssocID="{DB45458A-A36D-4E99-9428-38B1F4EDEFF0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966E23-90B9-439E-AF28-B9B04835B254}" type="pres">
      <dgm:prSet presAssocID="{DD8EDEC9-2CB6-4828-B0CA-5C396295F57F}" presName="spacer" presStyleCnt="0"/>
      <dgm:spPr/>
    </dgm:pt>
    <dgm:pt modelId="{EE76E06E-401F-47D3-8D42-080370A9628E}" type="pres">
      <dgm:prSet presAssocID="{7A27D5D1-B275-40D6-84E5-314D1F51702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8BEF02-9D6F-4751-B111-2B963B32627D}" type="pres">
      <dgm:prSet presAssocID="{62F14D38-957C-443D-8078-88B5D7E3BA65}" presName="spacer" presStyleCnt="0"/>
      <dgm:spPr/>
    </dgm:pt>
    <dgm:pt modelId="{69310769-1320-42FB-9267-D6202F94990A}" type="pres">
      <dgm:prSet presAssocID="{4F628EB5-21A0-4EAA-A844-029BAC8C954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516DAAA-C4DD-47DF-A19A-7D543D5F1582}" type="pres">
      <dgm:prSet presAssocID="{10BC5070-F2EA-4132-ADD7-611D38127955}" presName="spacer" presStyleCnt="0"/>
      <dgm:spPr/>
    </dgm:pt>
    <dgm:pt modelId="{C92C5620-5C61-4CC4-A9AC-9443D07D94EC}" type="pres">
      <dgm:prSet presAssocID="{1EC0E123-D490-4720-835F-4DF77AA51DF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DAA4D9A-83A1-4E4F-B60F-F51DABA27E53}" srcId="{F3F3246A-0D90-41DD-998C-E484C5355882}" destId="{B9CC79EE-BDE7-423C-B46A-4507B3AD27F6}" srcOrd="0" destOrd="0" parTransId="{72D6B08B-5A93-4D3C-B434-232563ABFF47}" sibTransId="{DA257C6D-9B6E-4A01-8B6C-B654612B7B68}"/>
    <dgm:cxn modelId="{484318A5-108E-4B9A-8CF0-72A26137AEE2}" srcId="{F3F3246A-0D90-41DD-998C-E484C5355882}" destId="{7A27D5D1-B275-40D6-84E5-314D1F51702F}" srcOrd="3" destOrd="0" parTransId="{5A26BFB4-33C5-4AAD-A549-677D29290DF3}" sibTransId="{62F14D38-957C-443D-8078-88B5D7E3BA65}"/>
    <dgm:cxn modelId="{A975E238-3665-49A6-A640-F583D915422F}" type="presOf" srcId="{F3F3246A-0D90-41DD-998C-E484C5355882}" destId="{F9F301EB-1C04-4BB1-9D6A-1832D043618F}" srcOrd="0" destOrd="0" presId="urn:microsoft.com/office/officeart/2005/8/layout/vList2"/>
    <dgm:cxn modelId="{94210027-BDA4-4E1A-8E02-86C9B90F3C4B}" type="presOf" srcId="{4F628EB5-21A0-4EAA-A844-029BAC8C9548}" destId="{69310769-1320-42FB-9267-D6202F94990A}" srcOrd="0" destOrd="0" presId="urn:microsoft.com/office/officeart/2005/8/layout/vList2"/>
    <dgm:cxn modelId="{EE972197-E7AE-4704-B999-55687DE27C61}" srcId="{F3F3246A-0D90-41DD-998C-E484C5355882}" destId="{DB45458A-A36D-4E99-9428-38B1F4EDEFF0}" srcOrd="2" destOrd="0" parTransId="{D69EB7CB-7880-4E3C-B11C-07447B1DDFA8}" sibTransId="{DD8EDEC9-2CB6-4828-B0CA-5C396295F57F}"/>
    <dgm:cxn modelId="{C60E60E5-A97E-43A6-B1F3-FA993AA72C6F}" srcId="{F3F3246A-0D90-41DD-998C-E484C5355882}" destId="{4F628EB5-21A0-4EAA-A844-029BAC8C9548}" srcOrd="4" destOrd="0" parTransId="{B425D69E-FAA9-4D42-A1D5-1C31CA1D91A6}" sibTransId="{10BC5070-F2EA-4132-ADD7-611D38127955}"/>
    <dgm:cxn modelId="{899F3C0D-2E08-4846-9F96-24AD7DF24789}" srcId="{F3F3246A-0D90-41DD-998C-E484C5355882}" destId="{128DF9A9-F959-426B-9633-D38B4EACE79E}" srcOrd="1" destOrd="0" parTransId="{A00CB4F5-1519-4A3B-A98E-45073D7A2545}" sibTransId="{F3243678-AD15-4D94-9E9C-F782897254C5}"/>
    <dgm:cxn modelId="{26D6306F-6993-4E7F-A94F-49FB3549C42D}" type="presOf" srcId="{128DF9A9-F959-426B-9633-D38B4EACE79E}" destId="{7AF486AB-DC7A-410F-B445-49629F10C699}" srcOrd="0" destOrd="0" presId="urn:microsoft.com/office/officeart/2005/8/layout/vList2"/>
    <dgm:cxn modelId="{00334077-8048-490D-B96D-809BEBC4E298}" type="presOf" srcId="{1EC0E123-D490-4720-835F-4DF77AA51DF7}" destId="{C92C5620-5C61-4CC4-A9AC-9443D07D94EC}" srcOrd="0" destOrd="0" presId="urn:microsoft.com/office/officeart/2005/8/layout/vList2"/>
    <dgm:cxn modelId="{BB82CC25-867B-4DA8-9A81-E151CF583A11}" type="presOf" srcId="{7A27D5D1-B275-40D6-84E5-314D1F51702F}" destId="{EE76E06E-401F-47D3-8D42-080370A9628E}" srcOrd="0" destOrd="0" presId="urn:microsoft.com/office/officeart/2005/8/layout/vList2"/>
    <dgm:cxn modelId="{6C0CA6C3-4DFF-4DE6-8D3B-19FCBCAB44AA}" type="presOf" srcId="{B9CC79EE-BDE7-423C-B46A-4507B3AD27F6}" destId="{583DD5BB-3AEF-48BA-A9CD-0A62B62D4DB1}" srcOrd="0" destOrd="0" presId="urn:microsoft.com/office/officeart/2005/8/layout/vList2"/>
    <dgm:cxn modelId="{4CA1F1BA-C66B-4E12-9E33-7C848933ECE7}" type="presOf" srcId="{DB45458A-A36D-4E99-9428-38B1F4EDEFF0}" destId="{5F0E75CC-9BA8-4501-849F-D0FF1A4F412C}" srcOrd="0" destOrd="0" presId="urn:microsoft.com/office/officeart/2005/8/layout/vList2"/>
    <dgm:cxn modelId="{9CC1AEDD-5A5B-4E70-BE2B-42EE11E44304}" srcId="{F3F3246A-0D90-41DD-998C-E484C5355882}" destId="{1EC0E123-D490-4720-835F-4DF77AA51DF7}" srcOrd="5" destOrd="0" parTransId="{7D1A4D3C-A383-4EE0-99C7-2CA804FC9D24}" sibTransId="{5DF84F2F-D2E1-4F59-88FB-084DABA8D186}"/>
    <dgm:cxn modelId="{3326B905-F21C-4B6B-9308-77BF28348992}" type="presParOf" srcId="{F9F301EB-1C04-4BB1-9D6A-1832D043618F}" destId="{583DD5BB-3AEF-48BA-A9CD-0A62B62D4DB1}" srcOrd="0" destOrd="0" presId="urn:microsoft.com/office/officeart/2005/8/layout/vList2"/>
    <dgm:cxn modelId="{F7383078-87D0-48F5-9535-40BCDB94544B}" type="presParOf" srcId="{F9F301EB-1C04-4BB1-9D6A-1832D043618F}" destId="{2C0DF9CE-978C-4CFF-8BD1-782CD5029868}" srcOrd="1" destOrd="0" presId="urn:microsoft.com/office/officeart/2005/8/layout/vList2"/>
    <dgm:cxn modelId="{97087147-D36E-4E09-81C1-18C110D7D2FE}" type="presParOf" srcId="{F9F301EB-1C04-4BB1-9D6A-1832D043618F}" destId="{7AF486AB-DC7A-410F-B445-49629F10C699}" srcOrd="2" destOrd="0" presId="urn:microsoft.com/office/officeart/2005/8/layout/vList2"/>
    <dgm:cxn modelId="{6A0F8D00-5D3C-4B05-A960-26FBFB9123C4}" type="presParOf" srcId="{F9F301EB-1C04-4BB1-9D6A-1832D043618F}" destId="{76702874-0209-4A4C-BA0A-E33F933D052C}" srcOrd="3" destOrd="0" presId="urn:microsoft.com/office/officeart/2005/8/layout/vList2"/>
    <dgm:cxn modelId="{0532BDFA-47A1-4911-9369-63080BE7CD1C}" type="presParOf" srcId="{F9F301EB-1C04-4BB1-9D6A-1832D043618F}" destId="{5F0E75CC-9BA8-4501-849F-D0FF1A4F412C}" srcOrd="4" destOrd="0" presId="urn:microsoft.com/office/officeart/2005/8/layout/vList2"/>
    <dgm:cxn modelId="{D1A196C8-AD50-426D-8EDA-413A6BA4DB51}" type="presParOf" srcId="{F9F301EB-1C04-4BB1-9D6A-1832D043618F}" destId="{B5966E23-90B9-439E-AF28-B9B04835B254}" srcOrd="5" destOrd="0" presId="urn:microsoft.com/office/officeart/2005/8/layout/vList2"/>
    <dgm:cxn modelId="{BCB6FD1C-C6FF-426F-86E0-1D50A98913F9}" type="presParOf" srcId="{F9F301EB-1C04-4BB1-9D6A-1832D043618F}" destId="{EE76E06E-401F-47D3-8D42-080370A9628E}" srcOrd="6" destOrd="0" presId="urn:microsoft.com/office/officeart/2005/8/layout/vList2"/>
    <dgm:cxn modelId="{FDB2F81F-9088-4138-9F47-C4D4BCEDF529}" type="presParOf" srcId="{F9F301EB-1C04-4BB1-9D6A-1832D043618F}" destId="{818BEF02-9D6F-4751-B111-2B963B32627D}" srcOrd="7" destOrd="0" presId="urn:microsoft.com/office/officeart/2005/8/layout/vList2"/>
    <dgm:cxn modelId="{0EC4836B-9C1D-4DA6-AA69-D00D34A2C5E6}" type="presParOf" srcId="{F9F301EB-1C04-4BB1-9D6A-1832D043618F}" destId="{69310769-1320-42FB-9267-D6202F94990A}" srcOrd="8" destOrd="0" presId="urn:microsoft.com/office/officeart/2005/8/layout/vList2"/>
    <dgm:cxn modelId="{9BE7547A-3741-4A67-9FB3-997EB3CC12E0}" type="presParOf" srcId="{F9F301EB-1C04-4BB1-9D6A-1832D043618F}" destId="{C516DAAA-C4DD-47DF-A19A-7D543D5F1582}" srcOrd="9" destOrd="0" presId="urn:microsoft.com/office/officeart/2005/8/layout/vList2"/>
    <dgm:cxn modelId="{6B44711C-1DF5-4BA9-AF31-B175BFB5DC51}" type="presParOf" srcId="{F9F301EB-1C04-4BB1-9D6A-1832D043618F}" destId="{C92C5620-5C61-4CC4-A9AC-9443D07D94E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AE0EB3-5C4C-4FF5-8699-382AA2194872}">
      <dsp:nvSpPr>
        <dsp:cNvPr id="0" name=""/>
        <dsp:cNvSpPr/>
      </dsp:nvSpPr>
      <dsp:spPr>
        <a:xfrm>
          <a:off x="0" y="1392"/>
          <a:ext cx="5961345" cy="13428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Obrt i trgovina, glavna zanimanja srednjovjekovnih gradova</a:t>
          </a:r>
          <a:endParaRPr lang="en-US" sz="2400" kern="1200" dirty="0"/>
        </a:p>
      </dsp:txBody>
      <dsp:txXfrm>
        <a:off x="0" y="1392"/>
        <a:ext cx="5961345" cy="1342832"/>
      </dsp:txXfrm>
    </dsp:sp>
    <dsp:sp modelId="{FECA01F5-7343-45A4-B973-D7E0F57352AE}">
      <dsp:nvSpPr>
        <dsp:cNvPr id="0" name=""/>
        <dsp:cNvSpPr/>
      </dsp:nvSpPr>
      <dsp:spPr>
        <a:xfrm>
          <a:off x="0" y="1357386"/>
          <a:ext cx="5961345" cy="1342832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Arapska osvajanja na Sredozemlju i slabljenje trgovine s dalekim zemljama</a:t>
          </a:r>
          <a:endParaRPr lang="en-US" sz="2400" kern="1200" dirty="0"/>
        </a:p>
      </dsp:txBody>
      <dsp:txXfrm>
        <a:off x="0" y="1357386"/>
        <a:ext cx="5961345" cy="1342832"/>
      </dsp:txXfrm>
    </dsp:sp>
    <dsp:sp modelId="{A38A3154-D94B-4099-87B2-D9690AD3DB7D}">
      <dsp:nvSpPr>
        <dsp:cNvPr id="0" name=""/>
        <dsp:cNvSpPr/>
      </dsp:nvSpPr>
      <dsp:spPr>
        <a:xfrm>
          <a:off x="0" y="2713381"/>
          <a:ext cx="5961345" cy="1342832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Gradovi na Sredozemlju postaju važna trgovačka središta u X. stoljeću</a:t>
          </a:r>
          <a:endParaRPr lang="en-US" sz="2400" kern="1200" dirty="0"/>
        </a:p>
      </dsp:txBody>
      <dsp:txXfrm>
        <a:off x="0" y="2713381"/>
        <a:ext cx="5961345" cy="1342832"/>
      </dsp:txXfrm>
    </dsp:sp>
    <dsp:sp modelId="{2B032C56-4A45-46CF-8F46-4E1D925E1C58}">
      <dsp:nvSpPr>
        <dsp:cNvPr id="0" name=""/>
        <dsp:cNvSpPr/>
      </dsp:nvSpPr>
      <dsp:spPr>
        <a:xfrm>
          <a:off x="0" y="4069375"/>
          <a:ext cx="5961345" cy="1342832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trgovine s Istokom u vrijeme križarskih ratova i nakon njih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0" y="4069375"/>
        <a:ext cx="5961345" cy="134283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EDE355-4354-4AC6-A2DF-1D063C8F6481}">
      <dsp:nvSpPr>
        <dsp:cNvPr id="0" name=""/>
        <dsp:cNvSpPr/>
      </dsp:nvSpPr>
      <dsp:spPr>
        <a:xfrm>
          <a:off x="0" y="4523"/>
          <a:ext cx="7037387" cy="973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Gilde</a:t>
          </a:r>
          <a:r>
            <a:rPr lang="hr-HR" sz="2400" kern="1200" dirty="0"/>
            <a:t> </a:t>
          </a:r>
          <a:r>
            <a:rPr lang="hr-HR" sz="2400" kern="1200" dirty="0" smtClean="0"/>
            <a:t>– udruženja </a:t>
          </a:r>
          <a:r>
            <a:rPr lang="hr-HR" sz="2400" kern="1200" dirty="0"/>
            <a:t>trgovaca nastaju radi zaštite trgovačkih interesa</a:t>
          </a:r>
          <a:endParaRPr lang="en-US" sz="2400" kern="1200" dirty="0"/>
        </a:p>
      </dsp:txBody>
      <dsp:txXfrm>
        <a:off x="0" y="4523"/>
        <a:ext cx="7037387" cy="973440"/>
      </dsp:txXfrm>
    </dsp:sp>
    <dsp:sp modelId="{90950A80-9A8B-4754-A5A5-781C7B604AAA}">
      <dsp:nvSpPr>
        <dsp:cNvPr id="0" name=""/>
        <dsp:cNvSpPr/>
      </dsp:nvSpPr>
      <dsp:spPr>
        <a:xfrm>
          <a:off x="0" y="1127723"/>
          <a:ext cx="7037387" cy="97344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Hanze</a:t>
          </a:r>
          <a:r>
            <a:rPr lang="hr-HR" sz="2400" kern="1200" dirty="0"/>
            <a:t> </a:t>
          </a:r>
          <a:r>
            <a:rPr lang="hr-HR" sz="2400" kern="1200" dirty="0" smtClean="0"/>
            <a:t>– udruženja </a:t>
          </a:r>
          <a:r>
            <a:rPr lang="hr-HR" sz="2400" kern="1200" dirty="0"/>
            <a:t>na obalama Sjevernoga i Baltičkog mora</a:t>
          </a:r>
          <a:endParaRPr lang="en-US" sz="2400" kern="1200" dirty="0"/>
        </a:p>
      </dsp:txBody>
      <dsp:txXfrm>
        <a:off x="0" y="1127723"/>
        <a:ext cx="7037387" cy="973440"/>
      </dsp:txXfrm>
    </dsp:sp>
    <dsp:sp modelId="{8F57F61D-145B-4ED2-9BE2-13A800B07AB0}">
      <dsp:nvSpPr>
        <dsp:cNvPr id="0" name=""/>
        <dsp:cNvSpPr/>
      </dsp:nvSpPr>
      <dsp:spPr>
        <a:xfrm>
          <a:off x="0" y="2250923"/>
          <a:ext cx="7037387" cy="9734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obrta i obrtničkih udruženja</a:t>
          </a:r>
          <a:endParaRPr lang="en-US" sz="2400" kern="1200" dirty="0"/>
        </a:p>
      </dsp:txBody>
      <dsp:txXfrm>
        <a:off x="0" y="2250923"/>
        <a:ext cx="7037387" cy="973440"/>
      </dsp:txXfrm>
    </dsp:sp>
    <dsp:sp modelId="{91C31077-D701-4708-81AC-110C59AD1777}">
      <dsp:nvSpPr>
        <dsp:cNvPr id="0" name=""/>
        <dsp:cNvSpPr/>
      </dsp:nvSpPr>
      <dsp:spPr>
        <a:xfrm>
          <a:off x="0" y="3374123"/>
          <a:ext cx="7037387" cy="97344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Cehovi </a:t>
          </a:r>
          <a:r>
            <a:rPr lang="hr-HR" sz="2400" kern="1200" dirty="0" smtClean="0"/>
            <a:t>– udruženja </a:t>
          </a:r>
          <a:r>
            <a:rPr lang="hr-HR" sz="2400" kern="1200" dirty="0"/>
            <a:t>koja su nadzirala cijenu i kvalitetu proizvodne obrtničke robe</a:t>
          </a:r>
          <a:endParaRPr lang="en-US" sz="2400" kern="1200" dirty="0"/>
        </a:p>
      </dsp:txBody>
      <dsp:txXfrm>
        <a:off x="0" y="3374123"/>
        <a:ext cx="7037387" cy="973440"/>
      </dsp:txXfrm>
    </dsp:sp>
    <dsp:sp modelId="{D26C81E6-1ACE-4D15-94D8-6E9D02FFB0F5}">
      <dsp:nvSpPr>
        <dsp:cNvPr id="0" name=""/>
        <dsp:cNvSpPr/>
      </dsp:nvSpPr>
      <dsp:spPr>
        <a:xfrm>
          <a:off x="0" y="4497323"/>
          <a:ext cx="7037387" cy="9734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Kuće obrtnika označene cehovskim znakovima</a:t>
          </a:r>
          <a:endParaRPr lang="en-US" sz="2400" kern="1200" dirty="0"/>
        </a:p>
      </dsp:txBody>
      <dsp:txXfrm>
        <a:off x="0" y="4497323"/>
        <a:ext cx="7037387" cy="9734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BFD3F3-A3FD-4DAB-94D7-D55BFCD54911}">
      <dsp:nvSpPr>
        <dsp:cNvPr id="0" name=""/>
        <dsp:cNvSpPr/>
      </dsp:nvSpPr>
      <dsp:spPr>
        <a:xfrm>
          <a:off x="0" y="23243"/>
          <a:ext cx="7037387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Bratovštine </a:t>
          </a:r>
          <a:r>
            <a:rPr lang="hr-HR" sz="2400" kern="1200" dirty="0" smtClean="0"/>
            <a:t>– vjerske </a:t>
          </a:r>
          <a:r>
            <a:rPr lang="hr-HR" sz="2400" kern="1200" dirty="0"/>
            <a:t>i strukovne udruge građana</a:t>
          </a:r>
          <a:endParaRPr lang="en-US" sz="2400" kern="1200" dirty="0"/>
        </a:p>
      </dsp:txBody>
      <dsp:txXfrm>
        <a:off x="0" y="23243"/>
        <a:ext cx="7037387" cy="1216800"/>
      </dsp:txXfrm>
    </dsp:sp>
    <dsp:sp modelId="{B8271556-A896-42A3-A1B1-A8FEEF738299}">
      <dsp:nvSpPr>
        <dsp:cNvPr id="0" name=""/>
        <dsp:cNvSpPr/>
      </dsp:nvSpPr>
      <dsp:spPr>
        <a:xfrm>
          <a:off x="0" y="1427243"/>
          <a:ext cx="7037387" cy="121680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Strukovne bratovštine štitile poslovne interese građana</a:t>
          </a:r>
          <a:endParaRPr lang="en-US" sz="2400" kern="1200" dirty="0"/>
        </a:p>
      </dsp:txBody>
      <dsp:txXfrm>
        <a:off x="0" y="1427243"/>
        <a:ext cx="7037387" cy="1216800"/>
      </dsp:txXfrm>
    </dsp:sp>
    <dsp:sp modelId="{02FDB4DB-F8BD-4FED-8BE8-84C7C95B3C5A}">
      <dsp:nvSpPr>
        <dsp:cNvPr id="0" name=""/>
        <dsp:cNvSpPr/>
      </dsp:nvSpPr>
      <dsp:spPr>
        <a:xfrm>
          <a:off x="0" y="2831243"/>
          <a:ext cx="7037387" cy="12168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Vjerske bratovštine brinule za vjerski život građana</a:t>
          </a:r>
          <a:endParaRPr lang="en-US" sz="2400" kern="1200" dirty="0"/>
        </a:p>
      </dsp:txBody>
      <dsp:txXfrm>
        <a:off x="0" y="2831243"/>
        <a:ext cx="7037387" cy="1216800"/>
      </dsp:txXfrm>
    </dsp:sp>
    <dsp:sp modelId="{9F62808F-7A20-4959-9AC0-4C41B7B2D17B}">
      <dsp:nvSpPr>
        <dsp:cNvPr id="0" name=""/>
        <dsp:cNvSpPr/>
      </dsp:nvSpPr>
      <dsp:spPr>
        <a:xfrm>
          <a:off x="0" y="4235243"/>
          <a:ext cx="7037387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Pomoć u svakidašnjem životu, u tegobama, bolesti i smrti</a:t>
          </a:r>
          <a:endParaRPr lang="en-US" sz="2400" kern="1200" dirty="0"/>
        </a:p>
      </dsp:txBody>
      <dsp:txXfrm>
        <a:off x="0" y="4235243"/>
        <a:ext cx="7037387" cy="1216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7C7D05-BDDD-4842-A331-25356A10FD65}">
      <dsp:nvSpPr>
        <dsp:cNvPr id="0" name=""/>
        <dsp:cNvSpPr/>
      </dsp:nvSpPr>
      <dsp:spPr>
        <a:xfrm>
          <a:off x="0" y="1246"/>
          <a:ext cx="5961345" cy="26986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Pročitajte izvor i odgovorite na pitanje:     Što ovakva pravila bratovštine govore o solidarnosti među njezinim članovima?</a:t>
          </a:r>
          <a:endParaRPr lang="en-US" sz="2400" kern="1200" dirty="0"/>
        </a:p>
      </dsp:txBody>
      <dsp:txXfrm>
        <a:off x="0" y="1246"/>
        <a:ext cx="5961345" cy="2698698"/>
      </dsp:txXfrm>
    </dsp:sp>
    <dsp:sp modelId="{684B6F0E-D1C6-4B1F-97FF-4CA6763316A0}">
      <dsp:nvSpPr>
        <dsp:cNvPr id="0" name=""/>
        <dsp:cNvSpPr/>
      </dsp:nvSpPr>
      <dsp:spPr>
        <a:xfrm>
          <a:off x="0" y="2713655"/>
          <a:ext cx="5961345" cy="269869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„Ako bi se neko od braće, majstor ili radnik, razbolio i u nevolji mu bila potrebna pomoć, mora mu se pomoći sredstvima bratovštine. Ako bi netko od naših </a:t>
          </a:r>
          <a:r>
            <a:rPr lang="hr-HR" sz="2400" kern="1200" dirty="0" err="1"/>
            <a:t>bratima</a:t>
          </a:r>
          <a:r>
            <a:rPr lang="hr-HR" sz="2400" kern="1200" dirty="0"/>
            <a:t>, majstor ili radnik, umro i ne bi imao sredstava za dostojan pokop, bratovština ga je dužna pokopati i iskazati mu dužnu počast.”</a:t>
          </a:r>
          <a:endParaRPr lang="en-US" sz="2400" kern="1200" dirty="0"/>
        </a:p>
      </dsp:txBody>
      <dsp:txXfrm>
        <a:off x="0" y="2713655"/>
        <a:ext cx="5961345" cy="269869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E7A1BF-1CAA-4159-A978-4E78D71D0718}">
      <dsp:nvSpPr>
        <dsp:cNvPr id="0" name=""/>
        <dsp:cNvSpPr/>
      </dsp:nvSpPr>
      <dsp:spPr>
        <a:xfrm>
          <a:off x="0" y="404"/>
          <a:ext cx="6594475" cy="908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Sredozemni gradovi i razvoj trgovine s Istokom</a:t>
          </a:r>
          <a:endParaRPr lang="en-US" sz="2400" kern="1200" dirty="0"/>
        </a:p>
      </dsp:txBody>
      <dsp:txXfrm>
        <a:off x="0" y="404"/>
        <a:ext cx="6594475" cy="908595"/>
      </dsp:txXfrm>
    </dsp:sp>
    <dsp:sp modelId="{B9508E38-3E93-428D-BAF4-55399E59AC08}">
      <dsp:nvSpPr>
        <dsp:cNvPr id="0" name=""/>
        <dsp:cNvSpPr/>
      </dsp:nvSpPr>
      <dsp:spPr>
        <a:xfrm>
          <a:off x="0" y="922471"/>
          <a:ext cx="6594475" cy="908595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Prometni položaj i trgovački putovi </a:t>
          </a:r>
          <a:endParaRPr lang="en-US" sz="2400" kern="1200" dirty="0"/>
        </a:p>
      </dsp:txBody>
      <dsp:txXfrm>
        <a:off x="0" y="922471"/>
        <a:ext cx="6594475" cy="908595"/>
      </dsp:txXfrm>
    </dsp:sp>
    <dsp:sp modelId="{7D66276F-FA40-4364-9292-4A92F80F84D3}">
      <dsp:nvSpPr>
        <dsp:cNvPr id="0" name=""/>
        <dsp:cNvSpPr/>
      </dsp:nvSpPr>
      <dsp:spPr>
        <a:xfrm>
          <a:off x="0" y="1844537"/>
          <a:ext cx="6594475" cy="908595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Mletačka Republika (Venecija) imala posebno povoljan položaj</a:t>
          </a:r>
          <a:endParaRPr lang="en-US" sz="2400" kern="1200" dirty="0"/>
        </a:p>
      </dsp:txBody>
      <dsp:txXfrm>
        <a:off x="0" y="1844537"/>
        <a:ext cx="6594475" cy="908595"/>
      </dsp:txXfrm>
    </dsp:sp>
    <dsp:sp modelId="{CC969DD8-CD24-48DD-BC22-05B75B1816B7}">
      <dsp:nvSpPr>
        <dsp:cNvPr id="0" name=""/>
        <dsp:cNvSpPr/>
      </dsp:nvSpPr>
      <dsp:spPr>
        <a:xfrm>
          <a:off x="0" y="2766604"/>
          <a:ext cx="6594475" cy="908595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Genova, Venecija i drugi gradovi dodatna zarada na prijevozu križara</a:t>
          </a:r>
          <a:endParaRPr lang="en-US" sz="2400" kern="1200" dirty="0"/>
        </a:p>
      </dsp:txBody>
      <dsp:txXfrm>
        <a:off x="0" y="2766604"/>
        <a:ext cx="6594475" cy="908595"/>
      </dsp:txXfrm>
    </dsp:sp>
    <dsp:sp modelId="{A847AE2D-FFCD-4E23-8C38-AB2246806DD6}">
      <dsp:nvSpPr>
        <dsp:cNvPr id="0" name=""/>
        <dsp:cNvSpPr/>
      </dsp:nvSpPr>
      <dsp:spPr>
        <a:xfrm>
          <a:off x="0" y="3688671"/>
          <a:ext cx="6594475" cy="908595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Skupocjene stvari s Istoka u Europi (začini, dragulji, tkanine, </a:t>
          </a:r>
          <a:r>
            <a:rPr lang="hr-HR" sz="2400" kern="1200" dirty="0" smtClean="0"/>
            <a:t>bjelokost…)</a:t>
          </a:r>
          <a:endParaRPr lang="en-US" sz="2400" kern="1200" dirty="0"/>
        </a:p>
      </dsp:txBody>
      <dsp:txXfrm>
        <a:off x="0" y="3688671"/>
        <a:ext cx="6594475" cy="908595"/>
      </dsp:txXfrm>
    </dsp:sp>
    <dsp:sp modelId="{F8E388FC-CB20-404F-962E-01C3BFDA6A47}">
      <dsp:nvSpPr>
        <dsp:cNvPr id="0" name=""/>
        <dsp:cNvSpPr/>
      </dsp:nvSpPr>
      <dsp:spPr>
        <a:xfrm>
          <a:off x="0" y="4610738"/>
          <a:ext cx="6594475" cy="90859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 se više kuje novac u Europi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0" y="4610738"/>
        <a:ext cx="6594475" cy="9085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FBCDA4-F802-4AD0-9D81-0F3C539BFDC8}">
      <dsp:nvSpPr>
        <dsp:cNvPr id="0" name=""/>
        <dsp:cNvSpPr/>
      </dsp:nvSpPr>
      <dsp:spPr>
        <a:xfrm>
          <a:off x="0" y="96956"/>
          <a:ext cx="6589260" cy="9547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Venecija, ribarski gradić s razvijenom proizvodnjom soli</a:t>
          </a:r>
          <a:endParaRPr lang="en-US" sz="2400" kern="1200" dirty="0"/>
        </a:p>
      </dsp:txBody>
      <dsp:txXfrm>
        <a:off x="0" y="96956"/>
        <a:ext cx="6589260" cy="954719"/>
      </dsp:txXfrm>
    </dsp:sp>
    <dsp:sp modelId="{7423384B-FA18-45C6-A93A-7BCF8383D259}">
      <dsp:nvSpPr>
        <dsp:cNvPr id="0" name=""/>
        <dsp:cNvSpPr/>
      </dsp:nvSpPr>
      <dsp:spPr>
        <a:xfrm>
          <a:off x="0" y="1120796"/>
          <a:ext cx="6589260" cy="954719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Jačanje brodogradnje i preobražaj u važnu luku i trgovačko središte</a:t>
          </a:r>
          <a:endParaRPr lang="en-US" sz="2400" kern="1200" dirty="0"/>
        </a:p>
      </dsp:txBody>
      <dsp:txXfrm>
        <a:off x="0" y="1120796"/>
        <a:ext cx="6589260" cy="954719"/>
      </dsp:txXfrm>
    </dsp:sp>
    <dsp:sp modelId="{6A6DBEDF-3C1B-4386-912F-E5284A1EFD04}">
      <dsp:nvSpPr>
        <dsp:cNvPr id="0" name=""/>
        <dsp:cNvSpPr/>
      </dsp:nvSpPr>
      <dsp:spPr>
        <a:xfrm>
          <a:off x="0" y="2144636"/>
          <a:ext cx="6589260" cy="954719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Posrednička trgovina između Bizanta i zapadne Europe</a:t>
          </a:r>
          <a:endParaRPr lang="en-US" sz="2400" kern="1200" dirty="0"/>
        </a:p>
      </dsp:txBody>
      <dsp:txXfrm>
        <a:off x="0" y="2144636"/>
        <a:ext cx="6589260" cy="954719"/>
      </dsp:txXfrm>
    </dsp:sp>
    <dsp:sp modelId="{5CF3F18C-A0A8-4E77-803E-860E8718B598}">
      <dsp:nvSpPr>
        <dsp:cNvPr id="0" name=""/>
        <dsp:cNvSpPr/>
      </dsp:nvSpPr>
      <dsp:spPr>
        <a:xfrm>
          <a:off x="0" y="3168476"/>
          <a:ext cx="6589260" cy="954719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Sukobi s Hrvatima i razvoj ratne mornarice sredinom IX. stoljeća</a:t>
          </a:r>
          <a:endParaRPr lang="en-US" sz="2400" kern="1200" dirty="0"/>
        </a:p>
      </dsp:txBody>
      <dsp:txXfrm>
        <a:off x="0" y="3168476"/>
        <a:ext cx="6589260" cy="954719"/>
      </dsp:txXfrm>
    </dsp:sp>
    <dsp:sp modelId="{AAAD2B73-379A-412C-AA87-210F44080611}">
      <dsp:nvSpPr>
        <dsp:cNvPr id="0" name=""/>
        <dsp:cNvSpPr/>
      </dsp:nvSpPr>
      <dsp:spPr>
        <a:xfrm>
          <a:off x="0" y="4192316"/>
          <a:ext cx="6589260" cy="954719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„Kraljica mora” – prevlast na Jadranu i Sredozemnom moru</a:t>
          </a:r>
          <a:endParaRPr lang="en-US" sz="2400" kern="1200" dirty="0"/>
        </a:p>
      </dsp:txBody>
      <dsp:txXfrm>
        <a:off x="0" y="4192316"/>
        <a:ext cx="6589260" cy="95471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7F5842-30FA-47AE-8333-82B9690C2F72}">
      <dsp:nvSpPr>
        <dsp:cNvPr id="0" name=""/>
        <dsp:cNvSpPr/>
      </dsp:nvSpPr>
      <dsp:spPr>
        <a:xfrm>
          <a:off x="0" y="6330"/>
          <a:ext cx="7240043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Većina ljudi živjela na selu</a:t>
          </a:r>
          <a:endParaRPr lang="en-US" sz="2800" kern="1200"/>
        </a:p>
      </dsp:txBody>
      <dsp:txXfrm>
        <a:off x="0" y="6330"/>
        <a:ext cx="7240043" cy="1112304"/>
      </dsp:txXfrm>
    </dsp:sp>
    <dsp:sp modelId="{7F0207CA-6AD7-4F22-AA42-198295F6762C}">
      <dsp:nvSpPr>
        <dsp:cNvPr id="0" name=""/>
        <dsp:cNvSpPr/>
      </dsp:nvSpPr>
      <dsp:spPr>
        <a:xfrm>
          <a:off x="0" y="1199274"/>
          <a:ext cx="7240043" cy="1112304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/>
            <a:t>Obnova i razvoj gradova, napredak obrta i trgovine</a:t>
          </a:r>
          <a:endParaRPr lang="en-US" sz="2800" kern="1200"/>
        </a:p>
      </dsp:txBody>
      <dsp:txXfrm>
        <a:off x="0" y="1199274"/>
        <a:ext cx="7240043" cy="1112304"/>
      </dsp:txXfrm>
    </dsp:sp>
    <dsp:sp modelId="{2A12EB4C-77AD-4D68-97F3-F6A9A78289D6}">
      <dsp:nvSpPr>
        <dsp:cNvPr id="0" name=""/>
        <dsp:cNvSpPr/>
      </dsp:nvSpPr>
      <dsp:spPr>
        <a:xfrm>
          <a:off x="0" y="2392219"/>
          <a:ext cx="7240043" cy="111230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Gradovi nastaju na sjecištima trgovačkih putova ili oko plemićkih utvrda</a:t>
          </a:r>
          <a:endParaRPr lang="en-US" sz="2800" kern="1200" dirty="0"/>
        </a:p>
      </dsp:txBody>
      <dsp:txXfrm>
        <a:off x="0" y="2392219"/>
        <a:ext cx="7240043" cy="1112304"/>
      </dsp:txXfrm>
    </dsp:sp>
    <dsp:sp modelId="{D5A31B05-E1BB-4462-9989-68692203CC1C}">
      <dsp:nvSpPr>
        <dsp:cNvPr id="0" name=""/>
        <dsp:cNvSpPr/>
      </dsp:nvSpPr>
      <dsp:spPr>
        <a:xfrm>
          <a:off x="0" y="3585163"/>
          <a:ext cx="7240043" cy="1112304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Gradovi maleni i ograđeni bedemima</a:t>
          </a:r>
          <a:endParaRPr lang="en-US" sz="2800" kern="1200" dirty="0"/>
        </a:p>
      </dsp:txBody>
      <dsp:txXfrm>
        <a:off x="0" y="3585163"/>
        <a:ext cx="7240043" cy="1112304"/>
      </dsp:txXfrm>
    </dsp:sp>
    <dsp:sp modelId="{E8881DB7-E057-43EC-B7E4-61178CCEDD87}">
      <dsp:nvSpPr>
        <dsp:cNvPr id="0" name=""/>
        <dsp:cNvSpPr/>
      </dsp:nvSpPr>
      <dsp:spPr>
        <a:xfrm>
          <a:off x="0" y="4778108"/>
          <a:ext cx="7240043" cy="111230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Središnji trg i uske ulice</a:t>
          </a:r>
          <a:endParaRPr lang="en-US" sz="2800" kern="1200" dirty="0"/>
        </a:p>
      </dsp:txBody>
      <dsp:txXfrm>
        <a:off x="0" y="4778108"/>
        <a:ext cx="7240043" cy="111230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DCEBCB-9240-4796-A34B-D9784C04BE8C}">
      <dsp:nvSpPr>
        <dsp:cNvPr id="0" name=""/>
        <dsp:cNvSpPr/>
      </dsp:nvSpPr>
      <dsp:spPr>
        <a:xfrm>
          <a:off x="0" y="355921"/>
          <a:ext cx="7240043" cy="6715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Gradnja palača oko glavnog trga</a:t>
          </a:r>
          <a:endParaRPr lang="en-US" sz="2800" kern="1200" dirty="0"/>
        </a:p>
      </dsp:txBody>
      <dsp:txXfrm>
        <a:off x="0" y="355921"/>
        <a:ext cx="7240043" cy="671580"/>
      </dsp:txXfrm>
    </dsp:sp>
    <dsp:sp modelId="{6E3346EB-1831-4CBF-B015-997CCB9D871C}">
      <dsp:nvSpPr>
        <dsp:cNvPr id="0" name=""/>
        <dsp:cNvSpPr/>
      </dsp:nvSpPr>
      <dsp:spPr>
        <a:xfrm>
          <a:off x="0" y="1108141"/>
          <a:ext cx="7240043" cy="671580"/>
        </a:xfrm>
        <a:prstGeom prst="round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Grad nastaje unutar obrambenih zidina</a:t>
          </a:r>
          <a:endParaRPr lang="en-US" sz="2800" kern="1200" dirty="0"/>
        </a:p>
      </dsp:txBody>
      <dsp:txXfrm>
        <a:off x="0" y="1108141"/>
        <a:ext cx="7240043" cy="671580"/>
      </dsp:txXfrm>
    </dsp:sp>
    <dsp:sp modelId="{DB7AFB66-05F3-486B-8CDA-4CCD46F65B80}">
      <dsp:nvSpPr>
        <dsp:cNvPr id="0" name=""/>
        <dsp:cNvSpPr/>
      </dsp:nvSpPr>
      <dsp:spPr>
        <a:xfrm>
          <a:off x="0" y="1860361"/>
          <a:ext cx="7240043" cy="67158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Gradski centar s gradskom crkvom i vijećnicom</a:t>
          </a:r>
          <a:endParaRPr lang="en-US" sz="2800" kern="1200" dirty="0"/>
        </a:p>
      </dsp:txBody>
      <dsp:txXfrm>
        <a:off x="0" y="1860361"/>
        <a:ext cx="7240043" cy="671580"/>
      </dsp:txXfrm>
    </dsp:sp>
    <dsp:sp modelId="{324A5F95-7611-47A0-9939-C92DE6CFB218}">
      <dsp:nvSpPr>
        <dsp:cNvPr id="0" name=""/>
        <dsp:cNvSpPr/>
      </dsp:nvSpPr>
      <dsp:spPr>
        <a:xfrm>
          <a:off x="0" y="2612581"/>
          <a:ext cx="7240043" cy="67158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Gradnja brojnih crkava različitih crkvenih redova</a:t>
          </a:r>
          <a:endParaRPr lang="en-US" sz="2800" kern="1200" dirty="0"/>
        </a:p>
      </dsp:txBody>
      <dsp:txXfrm>
        <a:off x="0" y="2612581"/>
        <a:ext cx="7240043" cy="671580"/>
      </dsp:txXfrm>
    </dsp:sp>
    <dsp:sp modelId="{3ADF589B-7EB7-4908-9EA9-48951A898DD1}">
      <dsp:nvSpPr>
        <dsp:cNvPr id="0" name=""/>
        <dsp:cNvSpPr/>
      </dsp:nvSpPr>
      <dsp:spPr>
        <a:xfrm>
          <a:off x="0" y="3364801"/>
          <a:ext cx="7240043" cy="67158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Kuće od drveta s slamnatim krovovima</a:t>
          </a:r>
          <a:endParaRPr lang="en-US" sz="2800" kern="1200" dirty="0"/>
        </a:p>
      </dsp:txBody>
      <dsp:txXfrm>
        <a:off x="0" y="3364801"/>
        <a:ext cx="7240043" cy="671580"/>
      </dsp:txXfrm>
    </dsp:sp>
    <dsp:sp modelId="{4FA9ACCB-AA14-4FFF-9172-D82EC1987422}">
      <dsp:nvSpPr>
        <dsp:cNvPr id="0" name=""/>
        <dsp:cNvSpPr/>
      </dsp:nvSpPr>
      <dsp:spPr>
        <a:xfrm>
          <a:off x="0" y="4117021"/>
          <a:ext cx="7240043" cy="671580"/>
        </a:xfrm>
        <a:prstGeom prst="round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Unutar gradskih zidina uzgajala se stoka</a:t>
          </a:r>
          <a:endParaRPr lang="en-US" sz="2800" kern="1200" dirty="0"/>
        </a:p>
      </dsp:txBody>
      <dsp:txXfrm>
        <a:off x="0" y="4117021"/>
        <a:ext cx="7240043" cy="671580"/>
      </dsp:txXfrm>
    </dsp:sp>
    <dsp:sp modelId="{71BDA373-34A6-4DC0-9F6A-C57C787ECFAF}">
      <dsp:nvSpPr>
        <dsp:cNvPr id="0" name=""/>
        <dsp:cNvSpPr/>
      </dsp:nvSpPr>
      <dsp:spPr>
        <a:xfrm>
          <a:off x="0" y="4869241"/>
          <a:ext cx="7240043" cy="67158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Gradovi prenapučeni i bez kanalizacije</a:t>
          </a:r>
          <a:endParaRPr lang="en-US" sz="2800" kern="1200" dirty="0"/>
        </a:p>
      </dsp:txBody>
      <dsp:txXfrm>
        <a:off x="0" y="4869241"/>
        <a:ext cx="7240043" cy="67158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3DD5BB-3AEF-48BA-A9CD-0A62B62D4DB1}">
      <dsp:nvSpPr>
        <dsp:cNvPr id="0" name=""/>
        <dsp:cNvSpPr/>
      </dsp:nvSpPr>
      <dsp:spPr>
        <a:xfrm>
          <a:off x="0" y="600458"/>
          <a:ext cx="7037387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Oslobađanje vlasti feudalaca</a:t>
          </a:r>
          <a:endParaRPr lang="en-US" sz="2700" kern="1200"/>
        </a:p>
      </dsp:txBody>
      <dsp:txXfrm>
        <a:off x="0" y="600458"/>
        <a:ext cx="7037387" cy="647595"/>
      </dsp:txXfrm>
    </dsp:sp>
    <dsp:sp modelId="{7AF486AB-DC7A-410F-B445-49629F10C699}">
      <dsp:nvSpPr>
        <dsp:cNvPr id="0" name=""/>
        <dsp:cNvSpPr/>
      </dsp:nvSpPr>
      <dsp:spPr>
        <a:xfrm>
          <a:off x="0" y="1325813"/>
          <a:ext cx="7037387" cy="647595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Nastaju slobodni kraljevski gradovi</a:t>
          </a:r>
          <a:endParaRPr lang="en-US" sz="2700" kern="1200" dirty="0"/>
        </a:p>
      </dsp:txBody>
      <dsp:txXfrm>
        <a:off x="0" y="1325813"/>
        <a:ext cx="7037387" cy="647595"/>
      </dsp:txXfrm>
    </dsp:sp>
    <dsp:sp modelId="{5F0E75CC-9BA8-4501-849F-D0FF1A4F412C}">
      <dsp:nvSpPr>
        <dsp:cNvPr id="0" name=""/>
        <dsp:cNvSpPr/>
      </dsp:nvSpPr>
      <dsp:spPr>
        <a:xfrm>
          <a:off x="0" y="2051168"/>
          <a:ext cx="7037387" cy="647595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Povelje i stvaranje gradske samouprave</a:t>
          </a:r>
          <a:endParaRPr lang="en-US" sz="2700" kern="1200" dirty="0"/>
        </a:p>
      </dsp:txBody>
      <dsp:txXfrm>
        <a:off x="0" y="2051168"/>
        <a:ext cx="7037387" cy="647595"/>
      </dsp:txXfrm>
    </dsp:sp>
    <dsp:sp modelId="{EE76E06E-401F-47D3-8D42-080370A9628E}">
      <dsp:nvSpPr>
        <dsp:cNvPr id="0" name=""/>
        <dsp:cNvSpPr/>
      </dsp:nvSpPr>
      <dsp:spPr>
        <a:xfrm>
          <a:off x="0" y="2776523"/>
          <a:ext cx="7037387" cy="647595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Sloboda kretanja građana</a:t>
          </a:r>
          <a:endParaRPr lang="en-US" sz="2700" kern="1200" dirty="0"/>
        </a:p>
      </dsp:txBody>
      <dsp:txXfrm>
        <a:off x="0" y="2776523"/>
        <a:ext cx="7037387" cy="647595"/>
      </dsp:txXfrm>
    </dsp:sp>
    <dsp:sp modelId="{69310769-1320-42FB-9267-D6202F94990A}">
      <dsp:nvSpPr>
        <dsp:cNvPr id="0" name=""/>
        <dsp:cNvSpPr/>
      </dsp:nvSpPr>
      <dsp:spPr>
        <a:xfrm>
          <a:off x="0" y="3501878"/>
          <a:ext cx="7037387" cy="647595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Oslobađanje od dijela poreza</a:t>
          </a:r>
          <a:endParaRPr lang="en-US" sz="2700" kern="1200" dirty="0"/>
        </a:p>
      </dsp:txBody>
      <dsp:txXfrm>
        <a:off x="0" y="3501878"/>
        <a:ext cx="7037387" cy="647595"/>
      </dsp:txXfrm>
    </dsp:sp>
    <dsp:sp modelId="{C92C5620-5C61-4CC4-A9AC-9443D07D94EC}">
      <dsp:nvSpPr>
        <dsp:cNvPr id="0" name=""/>
        <dsp:cNvSpPr/>
      </dsp:nvSpPr>
      <dsp:spPr>
        <a:xfrm>
          <a:off x="0" y="4227233"/>
          <a:ext cx="7037387" cy="64759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Raspolaganje vlastitom imovinom i nasljedstvom</a:t>
          </a:r>
          <a:endParaRPr lang="en-US" sz="2700" kern="1200" dirty="0"/>
        </a:p>
      </dsp:txBody>
      <dsp:txXfrm>
        <a:off x="0" y="4227233"/>
        <a:ext cx="7037387" cy="647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05/10/2020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Umjetnička interpretacija života stanovnika u ruskom srednjovjekovnom gradu Novgorodu, </a:t>
            </a:r>
            <a:r>
              <a:rPr lang="hr-HR" dirty="0" err="1"/>
              <a:t>Apolinarij</a:t>
            </a:r>
            <a:r>
              <a:rPr lang="hr-HR" dirty="0"/>
              <a:t> M. </a:t>
            </a:r>
            <a:r>
              <a:rPr lang="hr-HR" dirty="0" err="1"/>
              <a:t>Vasiljev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08663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Šibenik je prvi grad koji su Hrvati izgradili na obali Jadranskog mora, nastao u vrijeme Petra Krešimira IV.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93722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Pokraj križanja važnih srednjovjekovnih putova sagrađen je stari grad Varaždin. Najstarija četverokutna kula potječe iz XIII. stoljeća.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3648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254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42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44925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3253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Pravila bratovštine bojadisara tkanina u Dubrovniku.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888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7480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Ilustracija mletačke galije koja prevozi kršćanske hodočasnike u Jeruzalem, XV. stoljeće.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386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9250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5.10.2020.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/>
          </a:bodyPr>
          <a:lstStyle/>
          <a:p>
            <a:r>
              <a:rPr lang="hr-HR" sz="3800" dirty="0"/>
              <a:t>Život grada – obrti i trgovina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Razvoj srednjovjekovnih gradova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61B37A-C499-4CE5-BA75-9DFE2204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Život grada – obrti i trgovina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3AD6867-6AB1-479A-A33B-20E5A6B7B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51457522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A0DBD8C-F896-4C39-9727-215353B7B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8307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2FFF9F3-34E6-41CD-99AF-E9E8087A22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6257" y="605010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914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6F2685F-D688-4DC1-9A96-70B495CE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200"/>
              <a:t>Život grada – obrti i trgovina</a:t>
            </a:r>
          </a:p>
        </p:txBody>
      </p:sp>
      <p:pic>
        <p:nvPicPr>
          <p:cNvPr id="4" name="Rezervirano mjesto sadržaja 3" descr="Slika na kojoj se prikazuje na otvorenom&#10;&#10;Opis je automatski generiran">
            <a:extLst>
              <a:ext uri="{FF2B5EF4-FFF2-40B4-BE49-F238E27FC236}">
                <a16:creationId xmlns:a16="http://schemas.microsoft.com/office/drawing/2014/main" xmlns="" id="{81A2B9FB-A362-4D87-B8CA-D7C28D625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5" r="-1" b="-1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1C90A39A-CE13-414D-B161-D782BEA3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2DBD906-38B9-4648-8313-AE99C22543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9166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01420EC-62F8-4E07-B15E-FCEB4AD5D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67" y="675564"/>
            <a:ext cx="3609833" cy="5204085"/>
          </a:xfrm>
        </p:spPr>
        <p:txBody>
          <a:bodyPr>
            <a:normAutofit/>
          </a:bodyPr>
          <a:lstStyle/>
          <a:p>
            <a:r>
              <a:rPr lang="hr-HR" sz="4400" dirty="0"/>
              <a:t>Život grada – obrti i trgovina</a:t>
            </a:r>
            <a:endParaRPr lang="hr-HR" dirty="0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335FE19-65E8-4CEE-A577-F7352B9A59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6691325"/>
              </p:ext>
            </p:extLst>
          </p:nvPr>
        </p:nvGraphicFramePr>
        <p:xfrm>
          <a:off x="4776730" y="819369"/>
          <a:ext cx="6589260" cy="524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A37D970-A209-4E76-944A-F8BA3B62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915EF53-C56F-4E52-AB59-A2751DF8CE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7728" y="5879649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81067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tkanina&#10;&#10;Opis je automatski generiran">
            <a:extLst>
              <a:ext uri="{FF2B5EF4-FFF2-40B4-BE49-F238E27FC236}">
                <a16:creationId xmlns:a16="http://schemas.microsoft.com/office/drawing/2014/main" xmlns="" id="{4BAE0D2B-2950-431D-A39D-91046FC339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82" b="84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C7A5C73-1470-454C-8454-D650C0FA1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Život grada – obrti i trgovina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607D117-2C3C-4D1E-9AB8-E6594A689F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3793" y="4987201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EC4CCBDC-083D-41CD-B382-0DC22D2C5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9636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50206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7522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0C25DE4-FF7B-42E6-906C-BB0A649BD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127" y="932688"/>
            <a:ext cx="3361677" cy="32735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>
                <a:solidFill>
                  <a:srgbClr val="FFFFFF"/>
                </a:solidFill>
              </a:rPr>
              <a:t>Život grada – obrti i trgovina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27521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xmlns="" id="{C68118B6-ECE1-4515-B571-1F6C78D0C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35" b="3"/>
          <a:stretch/>
        </p:blipFill>
        <p:spPr>
          <a:xfrm>
            <a:off x="466344" y="450221"/>
            <a:ext cx="7205515" cy="595755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374594" y="4843002"/>
            <a:ext cx="1351062" cy="1568472"/>
          </a:xfrm>
          <a:prstGeom prst="rect">
            <a:avLst/>
          </a:prstGeom>
          <a:solidFill>
            <a:srgbClr val="52426C"/>
          </a:solidFill>
          <a:ln w="25400">
            <a:solidFill>
              <a:srgbClr val="52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F60B376-FCCE-4E9F-98A2-3BFBC47A4A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934" y="6021288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716F432A-2E35-407C-9A08-46ACF26C2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68325" y="-23374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75592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8EA1E0E-2DA0-43CD-88FA-BA47D031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70" y="623776"/>
            <a:ext cx="3638057" cy="5256371"/>
          </a:xfrm>
        </p:spPr>
        <p:txBody>
          <a:bodyPr>
            <a:normAutofit/>
          </a:bodyPr>
          <a:lstStyle/>
          <a:p>
            <a:r>
              <a:rPr lang="hr-HR" sz="4000" dirty="0"/>
              <a:t>Srednjovjekovni grad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B0F02D52-2580-462B-9689-4B029D6449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3970550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447951CC-6A60-4728-BFBA-88B4B6629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444" y="-69752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DC7D541-897D-4D31-92A8-6B794AF3CC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934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249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9534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1E275B-3C1B-4654-82B3-D8B996266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hr-HR">
                <a:solidFill>
                  <a:srgbClr val="FFFFFF"/>
                </a:solidFill>
              </a:rPr>
              <a:t>Srednjovjekovni grad</a:t>
            </a:r>
          </a:p>
        </p:txBody>
      </p:sp>
      <p:pic>
        <p:nvPicPr>
          <p:cNvPr id="6" name="Rezervirano mjesto sadržaja 5" descr="Slika na kojoj se prikazuje na otvorenom, zgrada, voda, velik&#10;&#10;Opis je automatski generiran">
            <a:extLst>
              <a:ext uri="{FF2B5EF4-FFF2-40B4-BE49-F238E27FC236}">
                <a16:creationId xmlns:a16="http://schemas.microsoft.com/office/drawing/2014/main" xmlns="" id="{278A027D-2838-4F4E-9178-687995FCD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644" r="1" b="8519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FB85A6C0-C218-41EB-B4E0-36AC50764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563" y="744793"/>
            <a:ext cx="4085181" cy="4852362"/>
          </a:xfrm>
        </p:spPr>
        <p:txBody>
          <a:bodyPr anchor="ctr">
            <a:normAutofit/>
          </a:bodyPr>
          <a:lstStyle/>
          <a:p>
            <a:r>
              <a:rPr lang="hr-HR" sz="2400" dirty="0">
                <a:solidFill>
                  <a:srgbClr val="FFFFFF"/>
                </a:solidFill>
              </a:rPr>
              <a:t>Grad Šibenik dobar je primjer planski podignuta srednjovjekovnog grada. Kao utvrđeni grad, Šibenik se spominje već u XI. stoljeću. Nastao je na strateški važnoj uzvisini s koje se mogao nadgledati ulaz u luku te okolni putovi od obale prema zaleđu. 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9A0576C-EE20-4595-8A28-E8F9DB9535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934" y="6021288"/>
            <a:ext cx="2804862" cy="1402431"/>
          </a:xfrm>
          <a:prstGeom prst="rect">
            <a:avLst/>
          </a:prstGeom>
        </p:spPr>
      </p:pic>
      <p:pic>
        <p:nvPicPr>
          <p:cNvPr id="14" name="Picture 2" descr="\\tartar\_Razmjena\dvukelic\Klio 6.png">
            <a:extLst>
              <a:ext uri="{FF2B5EF4-FFF2-40B4-BE49-F238E27FC236}">
                <a16:creationId xmlns:a16="http://schemas.microsoft.com/office/drawing/2014/main" xmlns="" id="{95C66D5E-EE6A-45F5-A699-966245076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4444" y="-69752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12778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99609E0-4541-4B08-A92E-08FAC6E6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64" y="623776"/>
            <a:ext cx="3577563" cy="5256371"/>
          </a:xfrm>
        </p:spPr>
        <p:txBody>
          <a:bodyPr>
            <a:normAutofit/>
          </a:bodyPr>
          <a:lstStyle/>
          <a:p>
            <a:r>
              <a:rPr lang="hr-HR" sz="4000" dirty="0"/>
              <a:t>Srednjovjekovni grad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64602D03-531B-46EC-93CF-6EFB5A0900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9773133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F2BB15C0-5DCB-4A42-A215-E03C9D421A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934" y="6021288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226A86EF-EB6E-4985-915F-03E63F827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444" y="-69752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937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A7149E7-3575-4A0A-8C86-85686BB7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22" y="729893"/>
            <a:ext cx="3585681" cy="3237579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Srednjovjekovni grad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Rezervirano mjesto sadržaja 2">
            <a:extLst>
              <a:ext uri="{FF2B5EF4-FFF2-40B4-BE49-F238E27FC236}">
                <a16:creationId xmlns:a16="http://schemas.microsoft.com/office/drawing/2014/main" xmlns="" id="{38EE72D9-D6B5-425A-B02D-854EBA0B1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1561474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2D1477D9-B985-4863-B67A-5CE84AEA8F6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934" y="6021288"/>
            <a:ext cx="2804862" cy="1402431"/>
          </a:xfrm>
          <a:prstGeom prst="rect">
            <a:avLst/>
          </a:prstGeom>
        </p:spPr>
      </p:pic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65FDB8AF-C798-4DAC-A92A-033430F4D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394444" y="-69752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709354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3B036EA-7CDE-404C-B17D-AFE64A27B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hr-HR" sz="3200" dirty="0"/>
              <a:t>Srednjovjekovni grad</a:t>
            </a:r>
            <a:endParaRPr lang="en-US" sz="3200" dirty="0"/>
          </a:p>
        </p:txBody>
      </p:sp>
      <p:pic>
        <p:nvPicPr>
          <p:cNvPr id="5" name="Rezervirano mjesto sadržaja 4" descr="Slika na kojoj se prikazuje igračka&#10;&#10;Opis je automatski generiran">
            <a:extLst>
              <a:ext uri="{FF2B5EF4-FFF2-40B4-BE49-F238E27FC236}">
                <a16:creationId xmlns:a16="http://schemas.microsoft.com/office/drawing/2014/main" xmlns="" id="{721BF780-153A-4A4E-B1D6-446BD08D4D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4" r="1" b="26007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995D95E9-DEF5-409D-A957-F301AF523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9D510A3-E983-4AEE-95D5-0E07DFD41B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934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44766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F60FCA6E-0894-46CD-BD49-5955A51E00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31955" y="5346696"/>
            <a:ext cx="5360045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xmlns="" id="{E78C6E4B-A1F1-4B6C-97EC-BE997495D6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46694"/>
            <a:ext cx="7346605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E75986F-855A-4FAB-91B1-CCAE5AE7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6" y="5554181"/>
            <a:ext cx="6693407" cy="109633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hr-HR" dirty="0">
                <a:solidFill>
                  <a:srgbClr val="303030"/>
                </a:solidFill>
              </a:rPr>
              <a:t>Život grada – obrti i trgovina</a:t>
            </a:r>
            <a:endParaRPr lang="en-US" dirty="0">
              <a:solidFill>
                <a:srgbClr val="303030"/>
              </a:solidFill>
            </a:endParaRPr>
          </a:p>
        </p:txBody>
      </p:sp>
      <p:pic>
        <p:nvPicPr>
          <p:cNvPr id="5" name="Rezervirano mjesto sadržaja 4" descr="Slika na kojoj se prikazuje zgrada, staro, stol, velik&#10;&#10;Opis je automatski generiran">
            <a:extLst>
              <a:ext uri="{FF2B5EF4-FFF2-40B4-BE49-F238E27FC236}">
                <a16:creationId xmlns:a16="http://schemas.microsoft.com/office/drawing/2014/main" xmlns="" id="{2B7C22E5-9569-4360-9EE5-3BF143B214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" r="47" b="-1"/>
          <a:stretch/>
        </p:blipFill>
        <p:spPr>
          <a:xfrm>
            <a:off x="841248" y="604158"/>
            <a:ext cx="6049941" cy="4350110"/>
          </a:xfrm>
          <a:prstGeom prst="rect">
            <a:avLst/>
          </a:prstGeom>
        </p:spPr>
      </p:pic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xmlns="" id="{282583F5-88BB-4475-A90A-4287C48AD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601315"/>
            <a:ext cx="4008101" cy="4384342"/>
          </a:xfrm>
        </p:spPr>
        <p:txBody>
          <a:bodyPr anchor="ctr">
            <a:normAutofit/>
          </a:bodyPr>
          <a:lstStyle/>
          <a:p>
            <a:r>
              <a:rPr lang="hr-HR" sz="2400" dirty="0"/>
              <a:t>Proučite ilustraciju u udžbeniku na stranici 103. i odgovorite na pitanja.</a:t>
            </a:r>
            <a:endParaRPr lang="en-US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FD74564-840A-48BF-981D-1E75763677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4655" y="5949296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5E39B0F1-C8E0-495D-9E2D-6286E870D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8793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xmlns="" id="{4ED3D1F3-86DB-444F-9F25-4DF941A01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058" y="692696"/>
            <a:ext cx="4027968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500" dirty="0" err="1">
                <a:solidFill>
                  <a:srgbClr val="FFFFFF"/>
                </a:solidFill>
              </a:rPr>
              <a:t>Srednjovjekovni</a:t>
            </a:r>
            <a:r>
              <a:rPr lang="en-US" sz="3500" dirty="0">
                <a:solidFill>
                  <a:srgbClr val="FFFFFF"/>
                </a:solidFill>
              </a:rPr>
              <a:t> grad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xmlns="" id="{453A2F9C-F06F-4707-AB52-6B706869A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106" y="3303927"/>
            <a:ext cx="3893872" cy="10228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dirty="0" err="1">
                <a:solidFill>
                  <a:srgbClr val="FFFFFF"/>
                </a:solidFill>
              </a:rPr>
              <a:t>Promotrite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fotografiju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njezin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opis</a:t>
            </a:r>
            <a:r>
              <a:rPr lang="en-US" sz="2400" dirty="0">
                <a:solidFill>
                  <a:srgbClr val="FFFFFF"/>
                </a:solidFill>
              </a:rPr>
              <a:t> u </a:t>
            </a:r>
            <a:r>
              <a:rPr lang="en-US" sz="2400" dirty="0" err="1">
                <a:solidFill>
                  <a:srgbClr val="FFFFFF"/>
                </a:solidFill>
              </a:rPr>
              <a:t>udžbeniku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stranici</a:t>
            </a:r>
            <a:r>
              <a:rPr lang="en-US" sz="2400" dirty="0">
                <a:solidFill>
                  <a:srgbClr val="FFFFFF"/>
                </a:solidFill>
              </a:rPr>
              <a:t> 107</a:t>
            </a:r>
            <a:r>
              <a:rPr lang="hr-HR" sz="2400" dirty="0">
                <a:solidFill>
                  <a:srgbClr val="FFFFFF"/>
                </a:solidFill>
              </a:rPr>
              <a:t>.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odgovorite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na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pitanja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34584E"/>
          </a:solidFill>
          <a:ln w="25400">
            <a:solidFill>
              <a:srgbClr val="3458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5" name="Rezervirano mjesto sadržaja 4" descr="Slika na kojoj se prikazuje karta&#10;&#10;Opis je automatski generiran">
            <a:extLst>
              <a:ext uri="{FF2B5EF4-FFF2-40B4-BE49-F238E27FC236}">
                <a16:creationId xmlns:a16="http://schemas.microsoft.com/office/drawing/2014/main" xmlns="" id="{CD86F66E-8F07-4EEA-9B07-084B5C20C41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93" r="6132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  <p:pic>
        <p:nvPicPr>
          <p:cNvPr id="2" name="Picture 2" descr="\\tartar\_Razmjena\dvukelic\Klio 6.png">
            <a:extLst>
              <a:ext uri="{FF2B5EF4-FFF2-40B4-BE49-F238E27FC236}">
                <a16:creationId xmlns:a16="http://schemas.microsoft.com/office/drawing/2014/main" xmlns="" id="{B96156F1-5E86-42AA-9164-A9870F88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33FE9034-6BB9-455B-A60C-4D569C8FC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5934" y="602128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945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DE76B83-03F9-4489-A52F-2161A747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55B08C8-1FFB-46A2-89CB-4FE5E813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4683" y="1886648"/>
            <a:ext cx="6922696" cy="4334629"/>
          </a:xfrm>
        </p:spPr>
        <p:txBody>
          <a:bodyPr anchor="ctr">
            <a:normAutofit fontScale="62500" lnSpcReduction="20000"/>
          </a:bodyPr>
          <a:lstStyle/>
          <a:p>
            <a:pPr lvl="0"/>
            <a:endParaRPr lang="en-US" sz="2400" dirty="0">
              <a:solidFill>
                <a:schemeClr val="bg1"/>
              </a:solidFill>
            </a:endParaRPr>
          </a:p>
          <a:p>
            <a:pPr lvl="0"/>
            <a:r>
              <a:rPr lang="hr-HR" sz="3800" dirty="0"/>
              <a:t>Obrt i trgovina, glavna zanimanja srednjovjekovnih gradova</a:t>
            </a:r>
            <a:endParaRPr lang="en-US" sz="3800" dirty="0"/>
          </a:p>
          <a:p>
            <a:pPr lvl="0"/>
            <a:r>
              <a:rPr lang="hr-HR" sz="3800" dirty="0"/>
              <a:t>Gradovi važna trgovačka središta u X. stoljeću</a:t>
            </a:r>
            <a:endParaRPr lang="en-US" sz="3800" dirty="0"/>
          </a:p>
          <a:p>
            <a:pPr lvl="0"/>
            <a:r>
              <a:rPr lang="hr-HR" sz="3800" dirty="0"/>
              <a:t>Razvoj trgovine s Istokom </a:t>
            </a:r>
          </a:p>
          <a:p>
            <a:pPr lvl="0"/>
            <a:r>
              <a:rPr lang="hr-HR" sz="3800" dirty="0" err="1"/>
              <a:t>Gilde</a:t>
            </a:r>
            <a:r>
              <a:rPr lang="hr-HR" sz="3800" dirty="0"/>
              <a:t> </a:t>
            </a:r>
            <a:r>
              <a:rPr lang="hr-HR" sz="3800" dirty="0" smtClean="0"/>
              <a:t>– udruženja </a:t>
            </a:r>
            <a:r>
              <a:rPr lang="hr-HR" sz="3800" dirty="0"/>
              <a:t>trgovaca nastaju radi zaštite trgovačkih interesa</a:t>
            </a:r>
            <a:endParaRPr lang="en-US" sz="3800" dirty="0"/>
          </a:p>
          <a:p>
            <a:pPr lvl="0"/>
            <a:r>
              <a:rPr lang="hr-HR" sz="3800" dirty="0" err="1"/>
              <a:t>Hanze</a:t>
            </a:r>
            <a:r>
              <a:rPr lang="hr-HR" sz="3800" dirty="0"/>
              <a:t> </a:t>
            </a:r>
            <a:r>
              <a:rPr lang="hr-HR" sz="3800" dirty="0" smtClean="0"/>
              <a:t>– udruženja </a:t>
            </a:r>
            <a:r>
              <a:rPr lang="hr-HR" sz="3800" dirty="0"/>
              <a:t>na obalama Sjevernoga i Baltičkog mora</a:t>
            </a:r>
          </a:p>
          <a:p>
            <a:pPr lvl="0"/>
            <a:r>
              <a:rPr lang="hr-HR" sz="3800" dirty="0"/>
              <a:t>Cehovi </a:t>
            </a:r>
            <a:r>
              <a:rPr lang="hr-HR" sz="3800" dirty="0" smtClean="0"/>
              <a:t>– udruženja </a:t>
            </a:r>
            <a:r>
              <a:rPr lang="hr-HR" sz="3800" dirty="0"/>
              <a:t>koja su nadzirala cijenu i kvalitetu proizvodne obrtničke robe</a:t>
            </a:r>
          </a:p>
          <a:p>
            <a:r>
              <a:rPr lang="hr-HR" sz="3800" dirty="0"/>
              <a:t>Bratovštine </a:t>
            </a:r>
            <a:r>
              <a:rPr lang="hr-HR" sz="3800" dirty="0" smtClean="0"/>
              <a:t>– vjerske </a:t>
            </a:r>
            <a:r>
              <a:rPr lang="hr-HR" sz="3800" dirty="0"/>
              <a:t>i strukovne udruge građana</a:t>
            </a:r>
            <a:endParaRPr lang="en-US" sz="3800" dirty="0"/>
          </a:p>
          <a:p>
            <a:pPr lvl="0"/>
            <a:endParaRPr lang="hr-HR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17EEF97E-C525-409E-B54E-1A22EF78D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5C306A6-284F-4202-84EC-AC3836C74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655" y="594322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2649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8D5E40-69BE-4271-B683-865220B54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B60DD3B-E671-4785-BFD3-17D153862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5" y="2132856"/>
            <a:ext cx="5948831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Sredozemni gradovi i razvoj trgovine s Istokom</a:t>
            </a:r>
            <a:endParaRPr lang="en-US" sz="2400" dirty="0"/>
          </a:p>
          <a:p>
            <a:pPr lvl="0"/>
            <a:r>
              <a:rPr lang="hr-HR" sz="2400" dirty="0"/>
              <a:t>Prometni položaj i trgovački putovi</a:t>
            </a:r>
          </a:p>
          <a:p>
            <a:pPr lvl="0"/>
            <a:r>
              <a:rPr lang="hr-HR" sz="2400" dirty="0"/>
              <a:t>Mletačka Republika (Venecija) imala posebno povoljan položaj</a:t>
            </a:r>
            <a:endParaRPr lang="en-US" sz="2400" dirty="0"/>
          </a:p>
          <a:p>
            <a:pPr lvl="0"/>
            <a:r>
              <a:rPr lang="hr-HR" sz="2400" dirty="0"/>
              <a:t>Genova, Venecija i drugi gradovi dodatna zarada na prijevozu križara</a:t>
            </a:r>
            <a:endParaRPr lang="en-US" sz="2400" dirty="0"/>
          </a:p>
          <a:p>
            <a:pPr lvl="0"/>
            <a:r>
              <a:rPr lang="hr-HR" sz="2400" dirty="0"/>
              <a:t>Skupocjene stvari s Istoka u Europi (začini, dragulji, tkanine, bjelokost,…)</a:t>
            </a:r>
            <a:endParaRPr lang="en-US" sz="2400" dirty="0"/>
          </a:p>
          <a:p>
            <a:pPr lvl="0"/>
            <a:r>
              <a:rPr lang="hr-HR" sz="2400" dirty="0"/>
              <a:t>Sve se više kuje novac u Europi </a:t>
            </a:r>
            <a:endParaRPr lang="en-US" sz="2400" dirty="0"/>
          </a:p>
          <a:p>
            <a:endParaRPr lang="en-US" sz="2400" dirty="0"/>
          </a:p>
          <a:p>
            <a:pPr lvl="0"/>
            <a:endParaRPr lang="en-US" sz="2400" dirty="0"/>
          </a:p>
          <a:p>
            <a:pPr marL="0" lvl="0" indent="0">
              <a:buNone/>
            </a:pPr>
            <a:endParaRPr lang="hr-HR" sz="2400" dirty="0">
              <a:solidFill>
                <a:srgbClr val="FEFFFF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66A07AC-D7E0-403A-9EB2-AA6428DB6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4A3C31E-49E7-4761-A8F5-D3362875E2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6920" y="5935103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230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A48BC9F-90A6-4414-A205-B71E5047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DF3F01D-EDAA-448A-99FA-E394FA30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974" y="1737135"/>
            <a:ext cx="6389050" cy="4334629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Venecija, ribarski gradić s razvijenom proizvodnjom soli</a:t>
            </a:r>
            <a:endParaRPr lang="en-US" sz="2400" dirty="0"/>
          </a:p>
          <a:p>
            <a:pPr lvl="0"/>
            <a:r>
              <a:rPr lang="hr-HR" sz="2400" dirty="0"/>
              <a:t>Jačanje brodogradnje i preobražaj u važnu luku i trgovačko središte</a:t>
            </a:r>
            <a:endParaRPr lang="en-US" sz="2400" dirty="0"/>
          </a:p>
          <a:p>
            <a:pPr lvl="0"/>
            <a:r>
              <a:rPr lang="hr-HR" sz="2400" dirty="0"/>
              <a:t>Posrednička trgovina između Bizanta i zapadne Europe</a:t>
            </a:r>
            <a:endParaRPr lang="en-US" sz="2400" dirty="0"/>
          </a:p>
          <a:p>
            <a:pPr lvl="0"/>
            <a:r>
              <a:rPr lang="hr-HR" sz="2400" dirty="0"/>
              <a:t>Sukobi s Hrvatima i razvoj ratne mornarice sredinom IX. stoljeća</a:t>
            </a:r>
            <a:endParaRPr lang="en-US" sz="2400" dirty="0"/>
          </a:p>
          <a:p>
            <a:pPr lvl="0"/>
            <a:r>
              <a:rPr lang="hr-HR" sz="2400" dirty="0"/>
              <a:t>„Kraljica mora” – prevlast na Jadranu i Sredozemnom moru</a:t>
            </a:r>
            <a:endParaRPr lang="en-US" sz="2400" dirty="0"/>
          </a:p>
          <a:p>
            <a:pPr lvl="0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8C45A081-16B5-4FAC-A427-AF1741CD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457C4E8-02F7-4EFA-B1C5-1A47360CC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6960" y="59759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62939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xmlns="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xmlns="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DAB4C3D-8CC6-49ED-B1AB-6C9AA40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FFFFFF"/>
                </a:solidFill>
              </a:rPr>
              <a:t>UPAMTIMO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xmlns="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C3A25B7-10B4-439F-9220-D1BE7059D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1033" y="1700808"/>
            <a:ext cx="6474470" cy="4766677"/>
          </a:xfrm>
        </p:spPr>
        <p:txBody>
          <a:bodyPr anchor="ctr">
            <a:normAutofit/>
          </a:bodyPr>
          <a:lstStyle/>
          <a:p>
            <a:pPr lvl="0"/>
            <a:r>
              <a:rPr lang="hr-HR" sz="2400" dirty="0"/>
              <a:t>Srednjovjekovni gradovi nastaju na sjecištima trgovačkih putova ili oko plemićkih utvrda</a:t>
            </a:r>
            <a:endParaRPr lang="en-US" sz="2400" dirty="0"/>
          </a:p>
          <a:p>
            <a:pPr lvl="0"/>
            <a:r>
              <a:rPr lang="hr-HR" sz="2400" dirty="0"/>
              <a:t>Gradovi maleni i ograđeni bedemima</a:t>
            </a:r>
            <a:endParaRPr lang="en-US" sz="2400" dirty="0"/>
          </a:p>
          <a:p>
            <a:pPr lvl="0"/>
            <a:r>
              <a:rPr lang="hr-HR" sz="2400" dirty="0"/>
              <a:t>Središnji trg i uske ulice</a:t>
            </a:r>
          </a:p>
          <a:p>
            <a:pPr lvl="0"/>
            <a:r>
              <a:rPr lang="hr-HR" sz="2400" dirty="0"/>
              <a:t>Gradnja palača oko glavnog trga</a:t>
            </a:r>
            <a:endParaRPr lang="en-US" sz="2400" dirty="0"/>
          </a:p>
          <a:p>
            <a:pPr lvl="0"/>
            <a:r>
              <a:rPr lang="hr-HR" sz="2400" dirty="0"/>
              <a:t>Grad nastaje unutar obrambenih zidina</a:t>
            </a:r>
            <a:endParaRPr lang="en-US" sz="2400" dirty="0"/>
          </a:p>
          <a:p>
            <a:pPr lvl="0"/>
            <a:r>
              <a:rPr lang="hr-HR" sz="2400" dirty="0"/>
              <a:t>Gradski centar s gradskom crkvom i vijećnicom</a:t>
            </a:r>
          </a:p>
          <a:p>
            <a:pPr lvl="0"/>
            <a:r>
              <a:rPr lang="hr-HR" sz="2400" dirty="0"/>
              <a:t>Nastaju slobodni kraljevski gradovi</a:t>
            </a:r>
            <a:endParaRPr lang="en-US" sz="2400" dirty="0"/>
          </a:p>
          <a:p>
            <a:pPr lvl="0"/>
            <a:r>
              <a:rPr lang="hr-HR" sz="2400" dirty="0"/>
              <a:t>Povelje i stvaranje gradske samouprave</a:t>
            </a:r>
            <a:endParaRPr lang="en-US" sz="2400" dirty="0"/>
          </a:p>
          <a:p>
            <a:pPr lvl="0"/>
            <a:endParaRPr lang="hr-HR" sz="1400" dirty="0"/>
          </a:p>
          <a:p>
            <a:pPr lvl="0"/>
            <a:endParaRPr lang="hr-HR" sz="1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A6B79CA-7BB0-4D90-BAF6-FEDCF077D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72168" y="-28699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08FCC9-D8C4-43BF-BA74-C22E4A194D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0199" y="594387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78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BF256D4-2581-4DDF-8653-525F741A9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Život grada – obrti i trgovina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5D4EAA8F-C698-4308-A430-F3587A0844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2234215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\\tartar\_Razmjena\dvukelic\Klio 6.png">
            <a:extLst>
              <a:ext uri="{FF2B5EF4-FFF2-40B4-BE49-F238E27FC236}">
                <a16:creationId xmlns:a16="http://schemas.microsoft.com/office/drawing/2014/main" xmlns="" id="{312BDAE7-EBDB-4310-9C47-B41BBB40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83C6408-429D-492A-BB48-F280012D6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5960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339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DCAA7B4-12FC-41BF-97FF-3AEEE543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dirty="0"/>
              <a:t>Život grada – obrti i trgovina</a:t>
            </a:r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xmlns="" id="{8E20FA99-AAAC-4AF3-9FAE-707420324F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C6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">
            <a:extLst>
              <a:ext uri="{FF2B5EF4-FFF2-40B4-BE49-F238E27FC236}">
                <a16:creationId xmlns:a16="http://schemas.microsoft.com/office/drawing/2014/main" xmlns="" id="{9573BE85-6043-4C3A-A7DD-483A0A5FB7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xmlns="" id="{F2531432-C8A6-4D4A-B2D0-EDF495019F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7" r="6426" b="-1"/>
          <a:stretch/>
        </p:blipFill>
        <p:spPr>
          <a:xfrm>
            <a:off x="649224" y="722376"/>
            <a:ext cx="3337560" cy="5413248"/>
          </a:xfrm>
          <a:prstGeom prst="rect">
            <a:avLst/>
          </a:prstGeom>
          <a:effectLst/>
        </p:spPr>
      </p:pic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xmlns="" id="{6677AC9E-6ACD-4133-8C28-0D9FADBA2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934" y="3014812"/>
            <a:ext cx="6422848" cy="3785419"/>
          </a:xfrm>
        </p:spPr>
        <p:txBody>
          <a:bodyPr>
            <a:normAutofit/>
          </a:bodyPr>
          <a:lstStyle/>
          <a:p>
            <a:r>
              <a:rPr lang="hr-HR" sz="2400" dirty="0"/>
              <a:t>Piramida društvenih odnosa u kasnome srednjem vijeku. Usporedite ilustraciju piramide društvenih odnosa s piramidom feudalnih odnosa na stranici 30., te navedite dvije sličnosti i dvije razlike. </a:t>
            </a:r>
            <a:endParaRPr lang="en-US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01F0ABE9-763D-485F-8125-E362BC28D7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4072" y="5805264"/>
            <a:ext cx="2804862" cy="1402431"/>
          </a:xfrm>
          <a:prstGeom prst="rect">
            <a:avLst/>
          </a:prstGeom>
        </p:spPr>
      </p:pic>
      <p:pic>
        <p:nvPicPr>
          <p:cNvPr id="7" name="Picture 2" descr="\\tartar\_Razmjena\dvukelic\Klio 6.png">
            <a:extLst>
              <a:ext uri="{FF2B5EF4-FFF2-40B4-BE49-F238E27FC236}">
                <a16:creationId xmlns:a16="http://schemas.microsoft.com/office/drawing/2014/main" xmlns="" id="{3E95F192-5ABB-4A36-8987-860906CB4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1958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646429E-D198-4E07-9419-64662FA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Život grada – obrti i trgovina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D3FE86E0-7327-425F-A111-B6BE5A6F2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19130675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3F9121EF-AF60-4DCD-9721-B3F35B880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45406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334D454-5E2E-44E1-A719-7B79BDC68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893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A5C7124E-654B-4C37-994F-1973D878C9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83353" y="1302591"/>
            <a:ext cx="4608647" cy="4252327"/>
          </a:xfrm>
          <a:custGeom>
            <a:avLst/>
            <a:gdLst>
              <a:gd name="connsiteX0" fmla="*/ 2545790 w 4608647"/>
              <a:gd name="connsiteY0" fmla="*/ 0 h 4252327"/>
              <a:gd name="connsiteX1" fmla="*/ 4608647 w 4608647"/>
              <a:gd name="connsiteY1" fmla="*/ 0 h 4252327"/>
              <a:gd name="connsiteX2" fmla="*/ 4608647 w 4608647"/>
              <a:gd name="connsiteY2" fmla="*/ 4251820 h 4252327"/>
              <a:gd name="connsiteX3" fmla="*/ 4413587 w 4608647"/>
              <a:gd name="connsiteY3" fmla="*/ 4251820 h 4252327"/>
              <a:gd name="connsiteX4" fmla="*/ 4413587 w 4608647"/>
              <a:gd name="connsiteY4" fmla="*/ 4251834 h 4252327"/>
              <a:gd name="connsiteX5" fmla="*/ 4220559 w 4608647"/>
              <a:gd name="connsiteY5" fmla="*/ 4251834 h 4252327"/>
              <a:gd name="connsiteX6" fmla="*/ 4220559 w 4608647"/>
              <a:gd name="connsiteY6" fmla="*/ 4252313 h 4252327"/>
              <a:gd name="connsiteX7" fmla="*/ 4025499 w 4608647"/>
              <a:gd name="connsiteY7" fmla="*/ 4252313 h 4252327"/>
              <a:gd name="connsiteX8" fmla="*/ 4025499 w 4608647"/>
              <a:gd name="connsiteY8" fmla="*/ 4252327 h 4252327"/>
              <a:gd name="connsiteX9" fmla="*/ 0 w 4608647"/>
              <a:gd name="connsiteY9" fmla="*/ 4252327 h 4252327"/>
              <a:gd name="connsiteX10" fmla="*/ 1962642 w 4608647"/>
              <a:gd name="connsiteY10" fmla="*/ 507 h 4252327"/>
              <a:gd name="connsiteX11" fmla="*/ 2157696 w 4608647"/>
              <a:gd name="connsiteY11" fmla="*/ 507 h 4252327"/>
              <a:gd name="connsiteX12" fmla="*/ 2157702 w 4608647"/>
              <a:gd name="connsiteY12" fmla="*/ 493 h 4252327"/>
              <a:gd name="connsiteX13" fmla="*/ 2350508 w 4608647"/>
              <a:gd name="connsiteY13" fmla="*/ 493 h 4252327"/>
              <a:gd name="connsiteX14" fmla="*/ 2350730 w 4608647"/>
              <a:gd name="connsiteY14" fmla="*/ 14 h 4252327"/>
              <a:gd name="connsiteX15" fmla="*/ 2545784 w 4608647"/>
              <a:gd name="connsiteY15" fmla="*/ 14 h 4252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08647" h="4252327">
                <a:moveTo>
                  <a:pt x="2545790" y="0"/>
                </a:moveTo>
                <a:lnTo>
                  <a:pt x="4608647" y="0"/>
                </a:lnTo>
                <a:lnTo>
                  <a:pt x="4608647" y="4251820"/>
                </a:lnTo>
                <a:lnTo>
                  <a:pt x="4413587" y="4251820"/>
                </a:lnTo>
                <a:lnTo>
                  <a:pt x="4413587" y="4251834"/>
                </a:lnTo>
                <a:lnTo>
                  <a:pt x="4220559" y="4251834"/>
                </a:lnTo>
                <a:lnTo>
                  <a:pt x="4220559" y="4252313"/>
                </a:lnTo>
                <a:lnTo>
                  <a:pt x="4025499" y="4252313"/>
                </a:lnTo>
                <a:lnTo>
                  <a:pt x="4025499" y="4252327"/>
                </a:lnTo>
                <a:lnTo>
                  <a:pt x="0" y="4252327"/>
                </a:lnTo>
                <a:lnTo>
                  <a:pt x="1962642" y="507"/>
                </a:lnTo>
                <a:lnTo>
                  <a:pt x="2157696" y="507"/>
                </a:lnTo>
                <a:lnTo>
                  <a:pt x="2157702" y="493"/>
                </a:lnTo>
                <a:lnTo>
                  <a:pt x="2350508" y="493"/>
                </a:lnTo>
                <a:lnTo>
                  <a:pt x="2350730" y="14"/>
                </a:lnTo>
                <a:lnTo>
                  <a:pt x="2545784" y="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xmlns="" id="{20D3DFB9-0A1D-43AF-94B0-0CF8DE360E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303083"/>
            <a:ext cx="9226303" cy="4251821"/>
          </a:xfrm>
          <a:custGeom>
            <a:avLst/>
            <a:gdLst>
              <a:gd name="connsiteX0" fmla="*/ 0 w 9226303"/>
              <a:gd name="connsiteY0" fmla="*/ 0 h 4251821"/>
              <a:gd name="connsiteX1" fmla="*/ 9226303 w 9226303"/>
              <a:gd name="connsiteY1" fmla="*/ 0 h 4251821"/>
              <a:gd name="connsiteX2" fmla="*/ 7263661 w 9226303"/>
              <a:gd name="connsiteY2" fmla="*/ 4251821 h 4251821"/>
              <a:gd name="connsiteX3" fmla="*/ 0 w 9226303"/>
              <a:gd name="connsiteY3" fmla="*/ 4251821 h 425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26303" h="4251821">
                <a:moveTo>
                  <a:pt x="0" y="0"/>
                </a:moveTo>
                <a:lnTo>
                  <a:pt x="9226303" y="0"/>
                </a:lnTo>
                <a:lnTo>
                  <a:pt x="7263661" y="4251821"/>
                </a:lnTo>
                <a:lnTo>
                  <a:pt x="0" y="4251821"/>
                </a:lnTo>
                <a:close/>
              </a:path>
            </a:pathLst>
          </a:custGeom>
          <a:solidFill>
            <a:srgbClr val="8989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53AA4C0-9D29-48C4-B6BE-9A320B32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109822"/>
            <a:ext cx="6760393" cy="27872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Život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obrti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trgovina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87DE3D66-6E03-4F50-97B9-85CAF03401C3}"/>
              </a:ext>
            </a:extLst>
          </p:cNvPr>
          <p:cNvSpPr txBox="1"/>
          <p:nvPr/>
        </p:nvSpPr>
        <p:spPr>
          <a:xfrm>
            <a:off x="8832304" y="2204864"/>
            <a:ext cx="3240359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Pogledajte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tablicu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u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udžbeniku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stranici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104</a:t>
            </a:r>
            <a:r>
              <a:rPr lang="hr-HR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odgovorite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na</a:t>
            </a:r>
            <a:r>
              <a:rPr lang="hr-HR" sz="2800" dirty="0">
                <a:solidFill>
                  <a:srgbClr val="FFFFFF"/>
                </a:solidFill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pitanja</a:t>
            </a:r>
            <a:r>
              <a:rPr lang="en-US" sz="28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3F7D1E39-473B-4577-A344-275FEAB53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1864" y="5938917"/>
            <a:ext cx="2804862" cy="1402431"/>
          </a:xfrm>
          <a:prstGeom prst="rect">
            <a:avLst/>
          </a:prstGeom>
        </p:spPr>
      </p:pic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169247EE-8BB5-4916-8728-EE329FD8E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4950" y="19108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00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CDA1A2E9-63FE-408D-A803-8E306ECAB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8D1C62-2AB9-4765-81EB-985DE68E6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30" y="457656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5000" dirty="0" err="1">
                <a:solidFill>
                  <a:srgbClr val="FFFFFF"/>
                </a:solidFill>
              </a:rPr>
              <a:t>Život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grada</a:t>
            </a:r>
            <a:r>
              <a:rPr lang="en-US" sz="5000" dirty="0">
                <a:solidFill>
                  <a:srgbClr val="FFFFFF"/>
                </a:solidFill>
              </a:rPr>
              <a:t> – </a:t>
            </a:r>
            <a:r>
              <a:rPr lang="en-US" sz="5000" dirty="0" err="1">
                <a:solidFill>
                  <a:srgbClr val="FFFFFF"/>
                </a:solidFill>
              </a:rPr>
              <a:t>obrti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i</a:t>
            </a:r>
            <a:r>
              <a:rPr lang="en-US" sz="5000" dirty="0">
                <a:solidFill>
                  <a:srgbClr val="FFFFFF"/>
                </a:solidFill>
              </a:rPr>
              <a:t> </a:t>
            </a:r>
            <a:r>
              <a:rPr lang="en-US" sz="5000" dirty="0" err="1">
                <a:solidFill>
                  <a:srgbClr val="FFFFFF"/>
                </a:solidFill>
              </a:rPr>
              <a:t>trgovina</a:t>
            </a:r>
            <a:endParaRPr lang="en-US" sz="5000" dirty="0">
              <a:solidFill>
                <a:srgbClr val="FFFFFF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FBE9F90C-C163-435B-9A68-D15C92D1CF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1A882A9F-F4E9-4E23-8F0B-20B5DF42EA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3F426F"/>
          </a:solidFill>
          <a:ln w="25400">
            <a:solidFill>
              <a:srgbClr val="3F42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8" name="Slika 7" descr="Slika na kojoj se prikazuje zgrada, na otvorenom, grupa, hodanje&#10;&#10;Opis je automatski generiran">
            <a:extLst>
              <a:ext uri="{FF2B5EF4-FFF2-40B4-BE49-F238E27FC236}">
                <a16:creationId xmlns:a16="http://schemas.microsoft.com/office/drawing/2014/main" xmlns="" id="{1DA0AF2D-BCE6-4C4A-BB15-103CD312AA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0"/>
          <a:stretch/>
        </p:blipFill>
        <p:spPr>
          <a:xfrm>
            <a:off x="4437404" y="442787"/>
            <a:ext cx="7203993" cy="5957557"/>
          </a:xfrm>
          <a:prstGeom prst="rect">
            <a:avLst/>
          </a:prstGeom>
        </p:spPr>
      </p:pic>
      <p:grpSp>
        <p:nvGrpSpPr>
          <p:cNvPr id="15" name="Grupa 14">
            <a:extLst>
              <a:ext uri="{FF2B5EF4-FFF2-40B4-BE49-F238E27FC236}">
                <a16:creationId xmlns:a16="http://schemas.microsoft.com/office/drawing/2014/main" xmlns="" id="{79A8E82F-ED14-4A52-B8DE-5F2AE9BF1AE3}"/>
              </a:ext>
            </a:extLst>
          </p:cNvPr>
          <p:cNvGrpSpPr/>
          <p:nvPr/>
        </p:nvGrpSpPr>
        <p:grpSpPr>
          <a:xfrm>
            <a:off x="481543" y="3459053"/>
            <a:ext cx="3902420" cy="1216800"/>
            <a:chOff x="0" y="2013596"/>
            <a:chExt cx="6589260" cy="1216800"/>
          </a:xfrm>
        </p:grpSpPr>
        <p:sp>
          <p:nvSpPr>
            <p:cNvPr id="16" name="Pravokutnik: zaobljeni kutovi 15">
              <a:extLst>
                <a:ext uri="{FF2B5EF4-FFF2-40B4-BE49-F238E27FC236}">
                  <a16:creationId xmlns:a16="http://schemas.microsoft.com/office/drawing/2014/main" xmlns="" id="{D176D4FA-308F-4601-B637-358FFA73A5F2}"/>
                </a:ext>
              </a:extLst>
            </p:cNvPr>
            <p:cNvSpPr/>
            <p:nvPr/>
          </p:nvSpPr>
          <p:spPr>
            <a:xfrm>
              <a:off x="0" y="2013596"/>
              <a:ext cx="6589260" cy="12168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avokutnik: zaobljeni kutovi 4">
              <a:extLst>
                <a:ext uri="{FF2B5EF4-FFF2-40B4-BE49-F238E27FC236}">
                  <a16:creationId xmlns:a16="http://schemas.microsoft.com/office/drawing/2014/main" xmlns="" id="{EA3CF78F-F824-4EAA-8091-C07F0DE474AF}"/>
                </a:ext>
              </a:extLst>
            </p:cNvPr>
            <p:cNvSpPr txBox="1"/>
            <p:nvPr/>
          </p:nvSpPr>
          <p:spPr>
            <a:xfrm>
              <a:off x="59399" y="2072995"/>
              <a:ext cx="6470462" cy="1098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400" kern="1200" dirty="0"/>
                <a:t>Promotrite ilustraciju u udžbeniku na stranici 104. i odgovorite na pitanja.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0414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60B0DE5-C1CD-4D7E-B986-DC89D7BB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Život grada – obrti i trgovina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xmlns="" id="{06214231-833F-462C-B98B-3F979782FB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0794004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6FDDAFBE-8B8C-40F0-A7D3-3B1316FA9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99917" y="-21845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9C2B8924-3EAB-4DC0-AD24-6AFF8FFE82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3569" y="593891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946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E3308B9-5514-4F7F-BFD9-8E783F3A7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hr-HR" sz="4400" dirty="0">
                <a:solidFill>
                  <a:schemeClr val="bg1"/>
                </a:solidFill>
              </a:rPr>
              <a:t>Život grada – obrti i trgovina</a:t>
            </a:r>
            <a:endParaRPr lang="hr-HR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A14E7A06-4B7A-4BB9-89AA-69CE0F817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59258235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\\tartar\_Razmjena\dvukelic\Klio 6.png">
            <a:extLst>
              <a:ext uri="{FF2B5EF4-FFF2-40B4-BE49-F238E27FC236}">
                <a16:creationId xmlns:a16="http://schemas.microsoft.com/office/drawing/2014/main" xmlns="" id="{86AA2F33-99E6-42A4-8B46-560311C5A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200456" y="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7FEDD35E-AB4E-479E-9E43-26FF1B6C988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8157" y="5877272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2164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914</Words>
  <Application>Microsoft Office PowerPoint</Application>
  <PresentationFormat>Custom</PresentationFormat>
  <Paragraphs>120</Paragraphs>
  <Slides>24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Život grada – obrti i trgovina</vt:lpstr>
      <vt:lpstr>Život grada – obrti i trgovina</vt:lpstr>
      <vt:lpstr>Život grada – obrti i trgovina</vt:lpstr>
      <vt:lpstr>Život grada – obrti i trgovina</vt:lpstr>
      <vt:lpstr>Život grada – obrti i trgovina</vt:lpstr>
      <vt:lpstr>Život grada – obrti i trgovina</vt:lpstr>
      <vt:lpstr>Život grada – obrti i trgovina</vt:lpstr>
      <vt:lpstr>Život grada – obrti i trgovina</vt:lpstr>
      <vt:lpstr>Život grada – obrti i trgovina</vt:lpstr>
      <vt:lpstr>Život grada – obrti i trgovina</vt:lpstr>
      <vt:lpstr>Život grada – obrti i trgovina</vt:lpstr>
      <vt:lpstr>Život grada – obrti i trgovina</vt:lpstr>
      <vt:lpstr>Život grada – obrti i trgovina</vt:lpstr>
      <vt:lpstr>Život grada – obrti i trgovina</vt:lpstr>
      <vt:lpstr>Srednjovjekovni grad</vt:lpstr>
      <vt:lpstr>Srednjovjekovni grad</vt:lpstr>
      <vt:lpstr>Srednjovjekovni grad</vt:lpstr>
      <vt:lpstr>Srednjovjekovni grad</vt:lpstr>
      <vt:lpstr>Srednjovjekovni grad</vt:lpstr>
      <vt:lpstr>Srednjovjekovni grad</vt:lpstr>
      <vt:lpstr>UPAMTIMO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grada – obrti i trgovina</dc:title>
  <dc:creator>Ivan Cuzic</dc:creator>
  <cp:lastModifiedBy>dvukelic</cp:lastModifiedBy>
  <cp:revision>4</cp:revision>
  <dcterms:created xsi:type="dcterms:W3CDTF">2020-09-27T20:05:57Z</dcterms:created>
  <dcterms:modified xsi:type="dcterms:W3CDTF">2020-10-05T08:44:18Z</dcterms:modified>
</cp:coreProperties>
</file>